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7" r:id="rId3"/>
  </p:sldMasterIdLst>
  <p:notesMasterIdLst>
    <p:notesMasterId r:id="rId18"/>
  </p:notesMasterIdLst>
  <p:sldIdLst>
    <p:sldId id="275" r:id="rId4"/>
    <p:sldId id="276" r:id="rId5"/>
    <p:sldId id="277" r:id="rId6"/>
    <p:sldId id="259" r:id="rId7"/>
    <p:sldId id="262" r:id="rId8"/>
    <p:sldId id="263" r:id="rId9"/>
    <p:sldId id="264" r:id="rId10"/>
    <p:sldId id="278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12192000" cy="6858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20" y="294"/>
      </p:cViewPr>
      <p:guideLst>
        <p:guide orient="horz" pos="2860"/>
        <p:guide pos="21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20B39-3CD3-4D8A-A4F9-7A86F3709783}" type="datetimeFigureOut"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1/23/2026</a:t>
            </a:fld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1CE1EA-A4EA-40BB-A516-554582262F6C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88" y="1484313"/>
            <a:ext cx="11104562" cy="5145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2" descr="D:\Work\Bachti\!!!ВНУТРЕННИЕ\декабрь\презентация\gerb_o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3800" y="122238"/>
            <a:ext cx="1157288" cy="93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46677" y="1484785"/>
            <a:ext cx="9565815" cy="1015663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/>
          </p:nvPr>
        </p:nvSpPr>
        <p:spPr>
          <a:xfrm>
            <a:off x="1188140" y="3594394"/>
            <a:ext cx="4800533" cy="461665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panose="020B0604020202020204" pitchFamily="34" charset="0"/>
              </a:defRPr>
            </a:lvl2pPr>
            <a:lvl3pPr>
              <a:defRPr lang="ru-RU" dirty="0" smtClean="0">
                <a:latin typeface="Arial" panose="020B0604020202020204" pitchFamily="34" charset="0"/>
              </a:defRPr>
            </a:lvl3pPr>
            <a:lvl4pPr>
              <a:defRPr lang="ru-RU" dirty="0" smtClean="0">
                <a:latin typeface="Arial" panose="020B0604020202020204" pitchFamily="34" charset="0"/>
              </a:defRPr>
            </a:lvl4pPr>
            <a:lvl5pPr>
              <a:defRPr lang="ru-RU" dirty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735627" y="121714"/>
            <a:ext cx="1344149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88" y="1484313"/>
            <a:ext cx="11104562" cy="5145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2" descr="D:\Work\Bachti\!!!ВНУТРЕННИЕ\декабрь\презентация\gerb_o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3800" y="122238"/>
            <a:ext cx="1157288" cy="93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46677" y="1484785"/>
            <a:ext cx="9565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/>
          </p:nvPr>
        </p:nvSpPr>
        <p:spPr>
          <a:xfrm>
            <a:off x="1188140" y="3594394"/>
            <a:ext cx="480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panose="020B0604020202020204" pitchFamily="34" charset="0"/>
              </a:defRPr>
            </a:lvl2pPr>
            <a:lvl3pPr>
              <a:defRPr lang="ru-RU" dirty="0" smtClean="0">
                <a:latin typeface="Arial" panose="020B0604020202020204" pitchFamily="34" charset="0"/>
              </a:defRPr>
            </a:lvl3pPr>
            <a:lvl4pPr>
              <a:defRPr lang="ru-RU" dirty="0" smtClean="0">
                <a:latin typeface="Arial" panose="020B0604020202020204" pitchFamily="34" charset="0"/>
              </a:defRPr>
            </a:lvl4pPr>
            <a:lvl5pPr>
              <a:defRPr lang="ru-RU" dirty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735627" y="121714"/>
            <a:ext cx="1344149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287" y="0"/>
            <a:ext cx="1038225" cy="126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2" descr="D:\Work\Bachti\!!!ВНУТРЕННИЕ\декабрь\презентация\фотозона размер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5900" y="122238"/>
            <a:ext cx="1568450" cy="93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69380" y="760349"/>
            <a:ext cx="382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1199457" y="1556792"/>
            <a:ext cx="1040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panose="020B0604020202020204" pitchFamily="34" charset="0"/>
              </a:defRPr>
            </a:lvl2pPr>
            <a:lvl3pPr>
              <a:defRPr lang="ru-RU" dirty="0" smtClean="0">
                <a:latin typeface="Arial" panose="020B0604020202020204" pitchFamily="34" charset="0"/>
              </a:defRPr>
            </a:lvl3pPr>
            <a:lvl4pPr>
              <a:defRPr lang="ru-RU" dirty="0" smtClean="0">
                <a:latin typeface="Arial" panose="020B0604020202020204" pitchFamily="34" charset="0"/>
              </a:defRPr>
            </a:lvl4pPr>
            <a:lvl5pPr>
              <a:defRPr lang="ru-RU" dirty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solidFill>
                  <a:srgbClr val="394553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 b="1" i="0">
                <a:solidFill>
                  <a:srgbClr val="394553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20B39-3CD3-4D8A-A4F9-7A86F3709783}" type="datetimeFigureOut"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1/23/2026</a:t>
            </a:fld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1CE1EA-A4EA-40BB-A516-554582262F6C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solidFill>
                  <a:srgbClr val="394553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20B39-3CD3-4D8A-A4F9-7A86F3709783}" type="datetimeFigureOut"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1/23/2026</a:t>
            </a:fld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1CE1EA-A4EA-40BB-A516-554582262F6C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 i="0">
                <a:solidFill>
                  <a:srgbClr val="394553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endParaRPr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20B39-3CD3-4D8A-A4F9-7A86F3709783}" type="datetimeFigureOut"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1/23/2026</a:t>
            </a:fld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1CE1EA-A4EA-40BB-A516-554582262F6C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20B39-3CD3-4D8A-A4F9-7A86F3709783}" type="datetimeFigureOut"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1/23/2026</a:t>
            </a:fld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1CE1EA-A4EA-40BB-A516-554582262F6C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>
          <a:xfrm>
            <a:off x="3952875" y="-20637"/>
            <a:ext cx="4286250" cy="514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ru-RU" altLang="ru-RU" dirty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>
          <a:xfrm>
            <a:off x="596900" y="1766888"/>
            <a:ext cx="8412163" cy="14874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ru-RU" altLang="ru-RU" dirty="0"/>
          </a:p>
        </p:txBody>
      </p:sp>
      <p:sp>
        <p:nvSpPr>
          <p:cNvPr id="1028" name="Holder 4"/>
          <p:cNvSpPr>
            <a:spLocks noGrp="1" noChangeArrowheads="1"/>
          </p:cNvSpPr>
          <p:nvPr>
            <p:ph type="ftr" sz="quarter" idx="5"/>
          </p:nvPr>
        </p:nvSpPr>
        <p:spPr bwMode="auto">
          <a:xfrm>
            <a:off x="4144963" y="6378575"/>
            <a:ext cx="3902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algn="ctr" eaLnBrk="1" hangingPunct="1"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Holder 5"/>
          <p:cNvSpPr>
            <a:spLocks noGrp="1" noChangeArrowheads="1"/>
          </p:cNvSpPr>
          <p:nvPr>
            <p:ph type="dt" sz="half" idx="6"/>
          </p:nvPr>
        </p:nvSpPr>
        <p:spPr bwMode="auto">
          <a:xfrm>
            <a:off x="609600" y="6378575"/>
            <a:ext cx="280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20B39-3CD3-4D8A-A4F9-7A86F3709783}" type="datetimeFigureOut">
              <a:rPr kumimoji="0" lang="en-US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1/23/2026</a:t>
            </a:fld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Holder 6"/>
          <p:cNvSpPr>
            <a:spLocks noGrp="1" noChangeArrowheads="1"/>
          </p:cNvSpPr>
          <p:nvPr>
            <p:ph type="sldNum" sz="quarter" idx="7"/>
          </p:nvPr>
        </p:nvSpPr>
        <p:spPr bwMode="auto">
          <a:xfrm>
            <a:off x="8778875" y="6378575"/>
            <a:ext cx="280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1CE1EA-A4EA-40BB-A516-554582262F6C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7.6.18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0FBDEC2F-DB13-4AAE-B350-BD2602BA693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4.xml"/><Relationship Id="rId7" Type="http://schemas.openxmlformats.org/officeDocument/2006/relationships/image" Target="../media/image2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288" y="1531938"/>
            <a:ext cx="7894638" cy="2062163"/>
          </a:xfrm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>
              <a:buNone/>
            </a:pPr>
            <a:r>
              <a:rPr lang="ru-RU" altLang="ru-RU" sz="3200" b="1" kern="1200" dirty="0">
                <a:solidFill>
                  <a:srgbClr val="37609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«Оптимизация процесса самостоятельной деятельности детей в центрах активности»</a:t>
            </a:r>
            <a:br>
              <a:rPr lang="ru-RU" altLang="ru-RU" sz="3200" b="1" kern="1200" dirty="0">
                <a:solidFill>
                  <a:srgbClr val="37609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sz="3200" kern="1200" dirty="0">
              <a:solidFill>
                <a:srgbClr val="37609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495550" y="3594100"/>
            <a:ext cx="6192838" cy="1878013"/>
          </a:xfrm>
          <a:ln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kern="1200" dirty="0">
                <a:solidFill>
                  <a:srgbClr val="3B45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kern="1200" dirty="0">
                <a:solidFill>
                  <a:srgbClr val="3B45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Петрова И.В., старший воспитатель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kern="1200" dirty="0">
                <a:solidFill>
                  <a:srgbClr val="3B45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Сулейманова Н.В., воспитатель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kern="1200" dirty="0">
                <a:solidFill>
                  <a:srgbClr val="3B45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Балабова О.Ю., воспитатель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kern="1200" dirty="0">
              <a:solidFill>
                <a:srgbClr val="3B4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17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1539"/>
            <a:ext cx="1295400" cy="162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Заголовок 1"/>
          <p:cNvSpPr txBox="1"/>
          <p:nvPr/>
        </p:nvSpPr>
        <p:spPr>
          <a:xfrm>
            <a:off x="4870450" y="314325"/>
            <a:ext cx="5267325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«Тяжинский детский сад№3 «Золотой ключик»</a:t>
            </a:r>
            <a:endParaRPr lang="ru-RU" altLang="ru-RU" sz="1600" b="1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/>
          <p:nvPr/>
        </p:nvSpPr>
        <p:spPr>
          <a:xfrm>
            <a:off x="2836863" y="654050"/>
            <a:ext cx="82026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02239" y="0"/>
              </a:cxn>
            </a:cxnLst>
            <a:rect l="0" t="0" r="0" b="0"/>
            <a:pathLst>
              <a:path w="8202930">
                <a:moveTo>
                  <a:pt x="0" y="0"/>
                </a:moveTo>
                <a:lnTo>
                  <a:pt x="8202557" y="0"/>
                </a:lnTo>
              </a:path>
            </a:pathLst>
          </a:custGeom>
          <a:noFill/>
          <a:ln w="12191" cap="flat" cmpd="sng">
            <a:solidFill>
              <a:srgbClr val="39455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875" y="-20320"/>
            <a:ext cx="5087620" cy="505460"/>
          </a:xfrm>
        </p:spPr>
        <p:txBody>
          <a:bodyPr vert="horz" wrap="square" lIns="0" tIns="13335" rIns="0" bIns="0" numCol="1" rtlCol="0" anchor="t" anchorCtr="0" compatLnSpc="1">
            <a:spAutoFit/>
          </a:bodyPr>
          <a:lstStyle/>
          <a:p>
            <a:pPr marL="1587500" indent="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394553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rPr>
              <a:t>Визуализация</a:t>
            </a:r>
            <a:endParaRPr lang="zh-CN" altLang="x-none">
              <a:solidFill>
                <a:srgbClr val="39455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+mj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0950" y="857250"/>
            <a:ext cx="91757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«Было»</a:t>
            </a:r>
            <a:endParaRPr lang="zh-CN" altLang="x-none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4088" y="877888"/>
            <a:ext cx="96202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 b="1">
                <a:solidFill>
                  <a:srgbClr val="00A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«Стало»</a:t>
            </a:r>
            <a:endParaRPr lang="zh-CN" altLang="x-none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8439" name="objec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4" y="1600200"/>
            <a:ext cx="5429885" cy="4038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209" y="1563584"/>
            <a:ext cx="5448571" cy="40521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/>
          <p:nvPr/>
        </p:nvSpPr>
        <p:spPr>
          <a:xfrm>
            <a:off x="2836863" y="654050"/>
            <a:ext cx="82026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02239" y="0"/>
              </a:cxn>
            </a:cxnLst>
            <a:rect l="0" t="0" r="0" b="0"/>
            <a:pathLst>
              <a:path w="8202930">
                <a:moveTo>
                  <a:pt x="0" y="0"/>
                </a:moveTo>
                <a:lnTo>
                  <a:pt x="8202557" y="0"/>
                </a:lnTo>
              </a:path>
            </a:pathLst>
          </a:custGeom>
          <a:noFill/>
          <a:ln w="12191" cap="flat" cmpd="sng">
            <a:solidFill>
              <a:srgbClr val="39455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13335" rIns="0" bIns="0" numCol="1" rtlCol="0" anchor="t" anchorCtr="0" compatLnSpc="1">
            <a:spAutoFit/>
          </a:bodyPr>
          <a:lstStyle/>
          <a:p>
            <a:pPr marL="1587500" indent="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394553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rPr>
              <a:t>Визуализация</a:t>
            </a:r>
            <a:endParaRPr lang="zh-CN" altLang="x-none">
              <a:solidFill>
                <a:srgbClr val="39455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+mj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2038" y="857250"/>
            <a:ext cx="91757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«Было»</a:t>
            </a:r>
            <a:endParaRPr lang="zh-CN" altLang="x-none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3000" y="877888"/>
            <a:ext cx="960438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 b="1">
                <a:solidFill>
                  <a:srgbClr val="00A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«Стало»</a:t>
            </a:r>
            <a:endParaRPr lang="zh-CN" altLang="x-none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465" name="objec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86" y="1600200"/>
            <a:ext cx="5885714" cy="4438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434420"/>
            <a:ext cx="4476190" cy="48285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/>
          <p:nvPr/>
        </p:nvSpPr>
        <p:spPr>
          <a:xfrm>
            <a:off x="2836863" y="654050"/>
            <a:ext cx="82026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02239" y="0"/>
              </a:cxn>
            </a:cxnLst>
            <a:rect l="0" t="0" r="0" b="0"/>
            <a:pathLst>
              <a:path w="8202930">
                <a:moveTo>
                  <a:pt x="0" y="0"/>
                </a:moveTo>
                <a:lnTo>
                  <a:pt x="8202557" y="0"/>
                </a:lnTo>
              </a:path>
            </a:pathLst>
          </a:custGeom>
          <a:noFill/>
          <a:ln w="12191" cap="flat" cmpd="sng">
            <a:solidFill>
              <a:srgbClr val="39455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13335" rIns="0" bIns="0" numCol="1" rtlCol="0" anchor="t" anchorCtr="0" compatLnSpc="1">
            <a:spAutoFit/>
          </a:bodyPr>
          <a:lstStyle/>
          <a:p>
            <a:pPr marL="1587500" indent="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394553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rPr>
              <a:t>Визуализация</a:t>
            </a:r>
            <a:endParaRPr lang="zh-CN" altLang="x-none">
              <a:solidFill>
                <a:srgbClr val="39455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+mj-cs"/>
            </a:endParaRPr>
          </a:p>
        </p:txBody>
      </p:sp>
      <p:sp>
        <p:nvSpPr>
          <p:cNvPr id="4" name="object 4"/>
          <p:cNvSpPr txBox="1"/>
          <p:nvPr>
            <p:custDataLst>
              <p:tags r:id="rId1"/>
            </p:custDataLst>
          </p:nvPr>
        </p:nvSpPr>
        <p:spPr>
          <a:xfrm>
            <a:off x="2520950" y="857250"/>
            <a:ext cx="91757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«Было»</a:t>
            </a:r>
            <a:endParaRPr lang="zh-CN" altLang="x-none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>
            <p:custDataLst>
              <p:tags r:id="rId2"/>
            </p:custDataLst>
          </p:nvPr>
        </p:nvSpPr>
        <p:spPr>
          <a:xfrm>
            <a:off x="8574088" y="877888"/>
            <a:ext cx="96202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 b="1">
                <a:solidFill>
                  <a:srgbClr val="00A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«Стало»</a:t>
            </a:r>
            <a:endParaRPr lang="zh-CN" altLang="x-none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486" name="objec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object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0050" y="1638300"/>
            <a:ext cx="5410200" cy="4056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object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57925" y="1614488"/>
            <a:ext cx="5440363" cy="4078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/>
          <p:nvPr/>
        </p:nvSpPr>
        <p:spPr>
          <a:xfrm>
            <a:off x="2836863" y="654050"/>
            <a:ext cx="82026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02239" y="0"/>
              </a:cxn>
            </a:cxnLst>
            <a:rect l="0" t="0" r="0" b="0"/>
            <a:pathLst>
              <a:path w="8202930">
                <a:moveTo>
                  <a:pt x="0" y="0"/>
                </a:moveTo>
                <a:lnTo>
                  <a:pt x="8202557" y="0"/>
                </a:lnTo>
              </a:path>
            </a:pathLst>
          </a:custGeom>
          <a:noFill/>
          <a:ln w="12191" cap="flat" cmpd="sng">
            <a:solidFill>
              <a:srgbClr val="39455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13335" rIns="0" bIns="0" numCol="1" rtlCol="0" anchor="t" anchorCtr="0" compatLnSpc="1">
            <a:spAutoFit/>
          </a:bodyPr>
          <a:lstStyle/>
          <a:p>
            <a:pPr marL="1587500" indent="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394553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rPr>
              <a:t>Визуализация</a:t>
            </a:r>
            <a:endParaRPr lang="zh-CN" altLang="x-none">
              <a:solidFill>
                <a:srgbClr val="39455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+mj-cs"/>
            </a:endParaRPr>
          </a:p>
        </p:txBody>
      </p:sp>
      <p:sp>
        <p:nvSpPr>
          <p:cNvPr id="6" name="object 6"/>
          <p:cNvSpPr txBox="1"/>
          <p:nvPr>
            <p:custDataLst>
              <p:tags r:id="rId1"/>
            </p:custDataLst>
          </p:nvPr>
        </p:nvSpPr>
        <p:spPr>
          <a:xfrm>
            <a:off x="2520950" y="857250"/>
            <a:ext cx="91757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«Было»</a:t>
            </a:r>
            <a:endParaRPr lang="zh-CN" altLang="x-none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>
            <p:custDataLst>
              <p:tags r:id="rId2"/>
            </p:custDataLst>
          </p:nvPr>
        </p:nvSpPr>
        <p:spPr>
          <a:xfrm>
            <a:off x="8574088" y="877888"/>
            <a:ext cx="96202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 b="1">
                <a:solidFill>
                  <a:srgbClr val="00A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«Стало»</a:t>
            </a:r>
            <a:endParaRPr lang="zh-CN" altLang="x-none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512" name="objec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1" y="1676401"/>
            <a:ext cx="5568949" cy="42121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857699"/>
            <a:ext cx="5571371" cy="41631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75" y="1377950"/>
            <a:ext cx="7299325" cy="548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738" y="3297238"/>
            <a:ext cx="5297488" cy="635000"/>
          </a:xfrm>
        </p:spPr>
        <p:txBody>
          <a:bodyPr vert="horz" wrap="square" lIns="0" tIns="12065" rIns="0" bIns="0" numCol="1" rtlCol="0" anchor="t" anchorCtr="0" compatLnSpc="1">
            <a:spAutoFit/>
          </a:bodyPr>
          <a:lstStyle/>
          <a:p>
            <a:pPr marL="12700" indent="0" eaLnBrk="1" hangingPunct="1">
              <a:spcBef>
                <a:spcPts val="100"/>
              </a:spcBef>
              <a:buNone/>
            </a:pPr>
            <a:r>
              <a:rPr lang="zh-CN" altLang="x-none" sz="4000">
                <a:solidFill>
                  <a:srgbClr val="394553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rPr>
              <a:t>Спасибо за внимание!</a:t>
            </a:r>
            <a:endParaRPr lang="zh-CN" altLang="x-none" sz="4000" dirty="0">
              <a:solidFill>
                <a:srgbClr val="39455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+mj-cs"/>
            </a:endParaRPr>
          </a:p>
        </p:txBody>
      </p:sp>
      <p:pic>
        <p:nvPicPr>
          <p:cNvPr id="23556" name="objec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8" y="139700"/>
            <a:ext cx="1147762" cy="139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300" y="115888"/>
            <a:ext cx="6777038" cy="1508125"/>
          </a:xfrm>
        </p:spPr>
        <p:txBody>
          <a:bodyPr wrap="none" rtlCol="0">
            <a:spAutoFit/>
          </a:bodyPr>
          <a:lstStyle/>
          <a:p>
            <a:pPr>
              <a:buNone/>
            </a:pPr>
            <a:r>
              <a:rPr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Паспорт проекта </a:t>
            </a:r>
            <a:br>
              <a:rPr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sz="2000"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«Оптимизация процесса самостоятельной деятельности</a:t>
            </a:r>
            <a:br>
              <a:rPr sz="2000" b="1"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детей в центрах активности»</a:t>
            </a:r>
            <a:br>
              <a:rPr sz="2000" b="1"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sz="2000" b="1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8195" name="Rectangle 2"/>
          <p:cNvSpPr/>
          <p:nvPr/>
        </p:nvSpPr>
        <p:spPr>
          <a:xfrm>
            <a:off x="1862138" y="4752975"/>
            <a:ext cx="4052887" cy="646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>
              <a:buNone/>
            </a:pPr>
            <a:endParaRPr sz="1400" dirty="0">
              <a:solidFill>
                <a:srgbClr val="00206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 eaLnBrk="1" hangingPunct="1">
              <a:buNone/>
            </a:pPr>
            <a:endParaRPr sz="8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eaLnBrk="1" hangingPunct="1">
              <a:buNone/>
            </a:pPr>
            <a:r>
              <a:rPr sz="8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endParaRPr sz="8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endParaRPr sz="6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24" y="1219200"/>
            <a:ext cx="6588001" cy="5488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850" y="188913"/>
            <a:ext cx="3167063" cy="584200"/>
          </a:xfrm>
        </p:spPr>
        <p:txBody>
          <a:bodyPr wrap="none" rtlCol="0">
            <a:spAutoFit/>
          </a:bodyPr>
          <a:lstStyle/>
          <a:p>
            <a:pPr>
              <a:buNone/>
            </a:pPr>
            <a:r>
              <a:rPr dirty="0">
                <a:solidFill>
                  <a:srgbClr val="00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Команда проекта</a:t>
            </a:r>
            <a:endParaRPr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9219" name="Прямоугольник 9"/>
          <p:cNvSpPr/>
          <p:nvPr/>
        </p:nvSpPr>
        <p:spPr>
          <a:xfrm>
            <a:off x="4260850" y="1187450"/>
            <a:ext cx="5722938" cy="658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buNone/>
            </a:pPr>
            <a:r>
              <a:rPr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Инна Васильевна, старший воспитатель – руководитель проекта</a:t>
            </a:r>
            <a:endParaRPr sz="1600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17" y="497591"/>
            <a:ext cx="1726565" cy="183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41" y="2335915"/>
            <a:ext cx="1743075" cy="2189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Прямоугольник 26"/>
          <p:cNvSpPr/>
          <p:nvPr/>
        </p:nvSpPr>
        <p:spPr>
          <a:xfrm>
            <a:off x="4260850" y="3282950"/>
            <a:ext cx="5722938" cy="376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buNone/>
            </a:pPr>
            <a:r>
              <a:rPr sz="1600" dirty="0">
                <a:solidFill>
                  <a:srgbClr val="0033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Сулейманова Наталья Викторовна, воспитатель</a:t>
            </a:r>
            <a:endParaRPr sz="1600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4200" r="14720" b="37431"/>
          <a:stretch>
            <a:fillRect/>
          </a:stretch>
        </p:blipFill>
        <p:spPr>
          <a:xfrm>
            <a:off x="2166382" y="4480338"/>
            <a:ext cx="1971833" cy="2200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Прямоугольник 27"/>
          <p:cNvSpPr/>
          <p:nvPr/>
        </p:nvSpPr>
        <p:spPr>
          <a:xfrm>
            <a:off x="4367213" y="5403850"/>
            <a:ext cx="5722937" cy="376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buNone/>
            </a:pPr>
            <a:r>
              <a:rPr sz="1600" dirty="0">
                <a:solidFill>
                  <a:srgbClr val="0033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Балабова Ольга Юрьевна, воспитатель</a:t>
            </a:r>
            <a:endParaRPr sz="1600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object 2"/>
          <p:cNvGrpSpPr/>
          <p:nvPr/>
        </p:nvGrpSpPr>
        <p:grpSpPr>
          <a:xfrm>
            <a:off x="3095625" y="2789238"/>
            <a:ext cx="488950" cy="139700"/>
            <a:chOff x="3096249" y="2788920"/>
            <a:chExt cx="487680" cy="140335"/>
          </a:xfrm>
        </p:grpSpPr>
        <p:sp>
          <p:nvSpPr>
            <p:cNvPr id="10356" name="object 3"/>
            <p:cNvSpPr/>
            <p:nvPr/>
          </p:nvSpPr>
          <p:spPr>
            <a:xfrm>
              <a:off x="3102345" y="2795016"/>
              <a:ext cx="475615" cy="128270"/>
            </a:xfrm>
            <a:custGeom>
              <a:avLst/>
              <a:gdLst/>
              <a:ahLst/>
              <a:cxnLst>
                <a:cxn ang="0">
                  <a:pos x="411480" y="0"/>
                </a:cxn>
                <a:cxn ang="0">
                  <a:pos x="411480" y="32003"/>
                </a:cxn>
                <a:cxn ang="0">
                  <a:pos x="0" y="32003"/>
                </a:cxn>
                <a:cxn ang="0">
                  <a:pos x="0" y="96012"/>
                </a:cxn>
                <a:cxn ang="0">
                  <a:pos x="411480" y="96012"/>
                </a:cxn>
                <a:cxn ang="0">
                  <a:pos x="411480" y="128016"/>
                </a:cxn>
                <a:cxn ang="0">
                  <a:pos x="475488" y="64007"/>
                </a:cxn>
                <a:cxn ang="0">
                  <a:pos x="411480" y="0"/>
                </a:cxn>
              </a:cxnLst>
              <a:rect l="0" t="0" r="0" b="0"/>
              <a:pathLst>
                <a:path w="475614" h="128269">
                  <a:moveTo>
                    <a:pt x="411479" y="0"/>
                  </a:moveTo>
                  <a:lnTo>
                    <a:pt x="411479" y="32003"/>
                  </a:lnTo>
                  <a:lnTo>
                    <a:pt x="0" y="32003"/>
                  </a:lnTo>
                  <a:lnTo>
                    <a:pt x="0" y="96011"/>
                  </a:lnTo>
                  <a:lnTo>
                    <a:pt x="411479" y="96011"/>
                  </a:lnTo>
                  <a:lnTo>
                    <a:pt x="411479" y="128015"/>
                  </a:lnTo>
                  <a:lnTo>
                    <a:pt x="475487" y="64007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57" name="object 4"/>
            <p:cNvSpPr/>
            <p:nvPr/>
          </p:nvSpPr>
          <p:spPr>
            <a:xfrm>
              <a:off x="3102345" y="2795016"/>
              <a:ext cx="475615" cy="128270"/>
            </a:xfrm>
            <a:custGeom>
              <a:avLst/>
              <a:gdLst/>
              <a:ahLst/>
              <a:cxnLst>
                <a:cxn ang="0">
                  <a:pos x="0" y="32003"/>
                </a:cxn>
                <a:cxn ang="0">
                  <a:pos x="411480" y="32003"/>
                </a:cxn>
                <a:cxn ang="0">
                  <a:pos x="411480" y="0"/>
                </a:cxn>
                <a:cxn ang="0">
                  <a:pos x="475488" y="64007"/>
                </a:cxn>
                <a:cxn ang="0">
                  <a:pos x="411480" y="128016"/>
                </a:cxn>
                <a:cxn ang="0">
                  <a:pos x="411480" y="96012"/>
                </a:cxn>
                <a:cxn ang="0">
                  <a:pos x="0" y="96012"/>
                </a:cxn>
                <a:cxn ang="0">
                  <a:pos x="0" y="32003"/>
                </a:cxn>
              </a:cxnLst>
              <a:rect l="0" t="0" r="0" b="0"/>
              <a:pathLst>
                <a:path w="475614" h="128269">
                  <a:moveTo>
                    <a:pt x="0" y="32003"/>
                  </a:moveTo>
                  <a:lnTo>
                    <a:pt x="411479" y="32003"/>
                  </a:lnTo>
                  <a:lnTo>
                    <a:pt x="411479" y="0"/>
                  </a:lnTo>
                  <a:lnTo>
                    <a:pt x="475487" y="64007"/>
                  </a:lnTo>
                  <a:lnTo>
                    <a:pt x="411479" y="128015"/>
                  </a:lnTo>
                  <a:lnTo>
                    <a:pt x="411479" y="96011"/>
                  </a:lnTo>
                  <a:lnTo>
                    <a:pt x="0" y="96011"/>
                  </a:lnTo>
                  <a:lnTo>
                    <a:pt x="0" y="3200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243" name="object 5"/>
          <p:cNvGrpSpPr/>
          <p:nvPr/>
        </p:nvGrpSpPr>
        <p:grpSpPr>
          <a:xfrm>
            <a:off x="7156450" y="4546600"/>
            <a:ext cx="515938" cy="2063750"/>
            <a:chOff x="7156460" y="4547235"/>
            <a:chExt cx="515620" cy="2063750"/>
          </a:xfrm>
        </p:grpSpPr>
        <p:sp>
          <p:nvSpPr>
            <p:cNvPr id="10348" name="object 6"/>
            <p:cNvSpPr/>
            <p:nvPr/>
          </p:nvSpPr>
          <p:spPr>
            <a:xfrm>
              <a:off x="7162556" y="4553331"/>
              <a:ext cx="457200" cy="506095"/>
            </a:xfrm>
            <a:custGeom>
              <a:avLst/>
              <a:gdLst/>
              <a:ahLst/>
              <a:cxnLst>
                <a:cxn ang="0">
                  <a:pos x="307329" y="0"/>
                </a:cxn>
                <a:cxn ang="0">
                  <a:pos x="228599" y="135885"/>
                </a:cxn>
                <a:cxn ang="0">
                  <a:pos x="176783" y="53720"/>
                </a:cxn>
                <a:cxn ang="0">
                  <a:pos x="154807" y="148077"/>
                </a:cxn>
                <a:cxn ang="0">
                  <a:pos x="7863" y="53720"/>
                </a:cxn>
                <a:cxn ang="0">
                  <a:pos x="97901" y="178439"/>
                </a:cxn>
                <a:cxn ang="0">
                  <a:pos x="0" y="201798"/>
                </a:cxn>
                <a:cxn ang="0">
                  <a:pos x="78729" y="275843"/>
                </a:cxn>
                <a:cxn ang="0">
                  <a:pos x="2773" y="341625"/>
                </a:cxn>
                <a:cxn ang="0">
                  <a:pos x="119877" y="326516"/>
                </a:cxn>
                <a:cxn ang="0">
                  <a:pos x="100827" y="412622"/>
                </a:cxn>
                <a:cxn ang="0">
                  <a:pos x="163311" y="366009"/>
                </a:cxn>
                <a:cxn ang="0">
                  <a:pos x="179557" y="505967"/>
                </a:cxn>
                <a:cxn ang="0">
                  <a:pos x="222869" y="349889"/>
                </a:cxn>
                <a:cxn ang="0">
                  <a:pos x="280415" y="462284"/>
                </a:cxn>
                <a:cxn ang="0">
                  <a:pos x="296783" y="338708"/>
                </a:cxn>
                <a:cxn ang="0">
                  <a:pos x="384047" y="423921"/>
                </a:cxn>
                <a:cxn ang="0">
                  <a:pos x="356341" y="303144"/>
                </a:cxn>
                <a:cxn ang="0">
                  <a:pos x="457199" y="311276"/>
                </a:cxn>
                <a:cxn ang="0">
                  <a:pos x="372617" y="245363"/>
                </a:cxn>
                <a:cxn ang="0">
                  <a:pos x="446531" y="190631"/>
                </a:cxn>
                <a:cxn ang="0">
                  <a:pos x="353567" y="171318"/>
                </a:cxn>
                <a:cxn ang="0">
                  <a:pos x="388985" y="104393"/>
                </a:cxn>
                <a:cxn ang="0">
                  <a:pos x="299587" y="124718"/>
                </a:cxn>
                <a:cxn ang="0">
                  <a:pos x="307329" y="0"/>
                </a:cxn>
              </a:cxnLst>
              <a:rect l="0" t="0" r="0" b="0"/>
              <a:pathLst>
                <a:path w="457200" h="506095">
                  <a:moveTo>
                    <a:pt x="307329" y="0"/>
                  </a:moveTo>
                  <a:lnTo>
                    <a:pt x="228599" y="135885"/>
                  </a:lnTo>
                  <a:lnTo>
                    <a:pt x="176783" y="53720"/>
                  </a:lnTo>
                  <a:lnTo>
                    <a:pt x="154807" y="148077"/>
                  </a:lnTo>
                  <a:lnTo>
                    <a:pt x="7863" y="53720"/>
                  </a:lnTo>
                  <a:lnTo>
                    <a:pt x="97901" y="178439"/>
                  </a:lnTo>
                  <a:lnTo>
                    <a:pt x="0" y="201798"/>
                  </a:lnTo>
                  <a:lnTo>
                    <a:pt x="78729" y="275843"/>
                  </a:lnTo>
                  <a:lnTo>
                    <a:pt x="2773" y="341625"/>
                  </a:lnTo>
                  <a:lnTo>
                    <a:pt x="119877" y="326516"/>
                  </a:lnTo>
                  <a:lnTo>
                    <a:pt x="100827" y="412622"/>
                  </a:lnTo>
                  <a:lnTo>
                    <a:pt x="163311" y="366009"/>
                  </a:lnTo>
                  <a:lnTo>
                    <a:pt x="179557" y="505967"/>
                  </a:lnTo>
                  <a:lnTo>
                    <a:pt x="222869" y="349889"/>
                  </a:lnTo>
                  <a:lnTo>
                    <a:pt x="280415" y="462284"/>
                  </a:lnTo>
                  <a:lnTo>
                    <a:pt x="296783" y="338708"/>
                  </a:lnTo>
                  <a:lnTo>
                    <a:pt x="384047" y="423921"/>
                  </a:lnTo>
                  <a:lnTo>
                    <a:pt x="356341" y="303144"/>
                  </a:lnTo>
                  <a:lnTo>
                    <a:pt x="457199" y="311276"/>
                  </a:lnTo>
                  <a:lnTo>
                    <a:pt x="372617" y="245363"/>
                  </a:lnTo>
                  <a:lnTo>
                    <a:pt x="446531" y="190631"/>
                  </a:lnTo>
                  <a:lnTo>
                    <a:pt x="353567" y="171318"/>
                  </a:lnTo>
                  <a:lnTo>
                    <a:pt x="388985" y="104393"/>
                  </a:lnTo>
                  <a:lnTo>
                    <a:pt x="299587" y="124718"/>
                  </a:lnTo>
                  <a:lnTo>
                    <a:pt x="307329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49" name="object 7"/>
            <p:cNvSpPr/>
            <p:nvPr/>
          </p:nvSpPr>
          <p:spPr>
            <a:xfrm>
              <a:off x="7162556" y="4553331"/>
              <a:ext cx="457200" cy="506095"/>
            </a:xfrm>
            <a:custGeom>
              <a:avLst/>
              <a:gdLst/>
              <a:ahLst/>
              <a:cxnLst>
                <a:cxn ang="0">
                  <a:pos x="228599" y="135885"/>
                </a:cxn>
                <a:cxn ang="0">
                  <a:pos x="307329" y="0"/>
                </a:cxn>
                <a:cxn ang="0">
                  <a:pos x="299587" y="124718"/>
                </a:cxn>
                <a:cxn ang="0">
                  <a:pos x="388985" y="104393"/>
                </a:cxn>
                <a:cxn ang="0">
                  <a:pos x="353567" y="171318"/>
                </a:cxn>
                <a:cxn ang="0">
                  <a:pos x="446531" y="190631"/>
                </a:cxn>
                <a:cxn ang="0">
                  <a:pos x="372617" y="245363"/>
                </a:cxn>
                <a:cxn ang="0">
                  <a:pos x="457199" y="311276"/>
                </a:cxn>
                <a:cxn ang="0">
                  <a:pos x="356341" y="303144"/>
                </a:cxn>
                <a:cxn ang="0">
                  <a:pos x="384047" y="423921"/>
                </a:cxn>
                <a:cxn ang="0">
                  <a:pos x="296783" y="338708"/>
                </a:cxn>
                <a:cxn ang="0">
                  <a:pos x="280415" y="462284"/>
                </a:cxn>
                <a:cxn ang="0">
                  <a:pos x="222869" y="349889"/>
                </a:cxn>
                <a:cxn ang="0">
                  <a:pos x="179557" y="505967"/>
                </a:cxn>
                <a:cxn ang="0">
                  <a:pos x="163311" y="366009"/>
                </a:cxn>
                <a:cxn ang="0">
                  <a:pos x="100827" y="412622"/>
                </a:cxn>
                <a:cxn ang="0">
                  <a:pos x="119877" y="326516"/>
                </a:cxn>
                <a:cxn ang="0">
                  <a:pos x="2773" y="341625"/>
                </a:cxn>
                <a:cxn ang="0">
                  <a:pos x="78729" y="275843"/>
                </a:cxn>
                <a:cxn ang="0">
                  <a:pos x="0" y="201798"/>
                </a:cxn>
                <a:cxn ang="0">
                  <a:pos x="97901" y="178439"/>
                </a:cxn>
                <a:cxn ang="0">
                  <a:pos x="7863" y="53720"/>
                </a:cxn>
                <a:cxn ang="0">
                  <a:pos x="154807" y="148077"/>
                </a:cxn>
                <a:cxn ang="0">
                  <a:pos x="176783" y="53720"/>
                </a:cxn>
                <a:cxn ang="0">
                  <a:pos x="228599" y="135885"/>
                </a:cxn>
              </a:cxnLst>
              <a:rect l="0" t="0" r="0" b="0"/>
              <a:pathLst>
                <a:path w="457200" h="506095">
                  <a:moveTo>
                    <a:pt x="228599" y="135885"/>
                  </a:moveTo>
                  <a:lnTo>
                    <a:pt x="307329" y="0"/>
                  </a:lnTo>
                  <a:lnTo>
                    <a:pt x="299587" y="124718"/>
                  </a:lnTo>
                  <a:lnTo>
                    <a:pt x="388985" y="104393"/>
                  </a:lnTo>
                  <a:lnTo>
                    <a:pt x="353567" y="171318"/>
                  </a:lnTo>
                  <a:lnTo>
                    <a:pt x="446531" y="190631"/>
                  </a:lnTo>
                  <a:lnTo>
                    <a:pt x="372617" y="245363"/>
                  </a:lnTo>
                  <a:lnTo>
                    <a:pt x="457199" y="311276"/>
                  </a:lnTo>
                  <a:lnTo>
                    <a:pt x="356341" y="303144"/>
                  </a:lnTo>
                  <a:lnTo>
                    <a:pt x="384047" y="423921"/>
                  </a:lnTo>
                  <a:lnTo>
                    <a:pt x="296783" y="338708"/>
                  </a:lnTo>
                  <a:lnTo>
                    <a:pt x="280415" y="462284"/>
                  </a:lnTo>
                  <a:lnTo>
                    <a:pt x="222869" y="349889"/>
                  </a:lnTo>
                  <a:lnTo>
                    <a:pt x="179557" y="505967"/>
                  </a:lnTo>
                  <a:lnTo>
                    <a:pt x="163311" y="366009"/>
                  </a:lnTo>
                  <a:lnTo>
                    <a:pt x="100827" y="412622"/>
                  </a:lnTo>
                  <a:lnTo>
                    <a:pt x="119877" y="326516"/>
                  </a:lnTo>
                  <a:lnTo>
                    <a:pt x="2773" y="341625"/>
                  </a:lnTo>
                  <a:lnTo>
                    <a:pt x="78729" y="275843"/>
                  </a:lnTo>
                  <a:lnTo>
                    <a:pt x="0" y="201798"/>
                  </a:lnTo>
                  <a:lnTo>
                    <a:pt x="97901" y="178439"/>
                  </a:lnTo>
                  <a:lnTo>
                    <a:pt x="7863" y="53720"/>
                  </a:lnTo>
                  <a:lnTo>
                    <a:pt x="154807" y="148077"/>
                  </a:lnTo>
                  <a:lnTo>
                    <a:pt x="176783" y="53720"/>
                  </a:lnTo>
                  <a:lnTo>
                    <a:pt x="228599" y="135885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50" name="object 8"/>
            <p:cNvSpPr/>
            <p:nvPr/>
          </p:nvSpPr>
          <p:spPr>
            <a:xfrm>
              <a:off x="7205228" y="5074539"/>
              <a:ext cx="381000" cy="533400"/>
            </a:xfrm>
            <a:custGeom>
              <a:avLst/>
              <a:gdLst/>
              <a:ahLst/>
              <a:cxnLst>
                <a:cxn ang="0">
                  <a:pos x="256153" y="0"/>
                </a:cxn>
                <a:cxn ang="0">
                  <a:pos x="190499" y="143255"/>
                </a:cxn>
                <a:cxn ang="0">
                  <a:pos x="147309" y="56637"/>
                </a:cxn>
                <a:cxn ang="0">
                  <a:pos x="129021" y="156078"/>
                </a:cxn>
                <a:cxn ang="0">
                  <a:pos x="6461" y="56637"/>
                </a:cxn>
                <a:cxn ang="0">
                  <a:pos x="81655" y="188082"/>
                </a:cxn>
                <a:cxn ang="0">
                  <a:pos x="0" y="212729"/>
                </a:cxn>
                <a:cxn ang="0">
                  <a:pos x="65653" y="290834"/>
                </a:cxn>
                <a:cxn ang="0">
                  <a:pos x="2407" y="360176"/>
                </a:cxn>
                <a:cxn ang="0">
                  <a:pos x="99943" y="344174"/>
                </a:cxn>
                <a:cxn ang="0">
                  <a:pos x="83941" y="435101"/>
                </a:cxn>
                <a:cxn ang="0">
                  <a:pos x="136123" y="385952"/>
                </a:cxn>
                <a:cxn ang="0">
                  <a:pos x="149595" y="533399"/>
                </a:cxn>
                <a:cxn ang="0">
                  <a:pos x="185806" y="368807"/>
                </a:cxn>
                <a:cxn ang="0">
                  <a:pos x="233659" y="487430"/>
                </a:cxn>
                <a:cxn ang="0">
                  <a:pos x="247253" y="356996"/>
                </a:cxn>
                <a:cxn ang="0">
                  <a:pos x="320039" y="446781"/>
                </a:cxn>
                <a:cxn ang="0">
                  <a:pos x="296905" y="319527"/>
                </a:cxn>
                <a:cxn ang="0">
                  <a:pos x="380999" y="328172"/>
                </a:cxn>
                <a:cxn ang="0">
                  <a:pos x="310499" y="258698"/>
                </a:cxn>
                <a:cxn ang="0">
                  <a:pos x="372099" y="200918"/>
                </a:cxn>
                <a:cxn ang="0">
                  <a:pos x="294619" y="180593"/>
                </a:cxn>
                <a:cxn ang="0">
                  <a:pos x="324215" y="110108"/>
                </a:cxn>
                <a:cxn ang="0">
                  <a:pos x="249661" y="131444"/>
                </a:cxn>
                <a:cxn ang="0">
                  <a:pos x="256153" y="0"/>
                </a:cxn>
              </a:cxnLst>
              <a:rect l="0" t="0" r="0" b="0"/>
              <a:pathLst>
                <a:path w="381000" h="533400">
                  <a:moveTo>
                    <a:pt x="256153" y="0"/>
                  </a:moveTo>
                  <a:lnTo>
                    <a:pt x="190499" y="143255"/>
                  </a:lnTo>
                  <a:lnTo>
                    <a:pt x="147309" y="56637"/>
                  </a:lnTo>
                  <a:lnTo>
                    <a:pt x="129021" y="156078"/>
                  </a:lnTo>
                  <a:lnTo>
                    <a:pt x="6461" y="56637"/>
                  </a:lnTo>
                  <a:lnTo>
                    <a:pt x="81655" y="188082"/>
                  </a:lnTo>
                  <a:lnTo>
                    <a:pt x="0" y="212729"/>
                  </a:lnTo>
                  <a:lnTo>
                    <a:pt x="65653" y="290834"/>
                  </a:lnTo>
                  <a:lnTo>
                    <a:pt x="2407" y="360176"/>
                  </a:lnTo>
                  <a:lnTo>
                    <a:pt x="99943" y="344174"/>
                  </a:lnTo>
                  <a:lnTo>
                    <a:pt x="83941" y="435101"/>
                  </a:lnTo>
                  <a:lnTo>
                    <a:pt x="136123" y="385952"/>
                  </a:lnTo>
                  <a:lnTo>
                    <a:pt x="149595" y="533399"/>
                  </a:lnTo>
                  <a:lnTo>
                    <a:pt x="185806" y="368807"/>
                  </a:lnTo>
                  <a:lnTo>
                    <a:pt x="233659" y="487430"/>
                  </a:lnTo>
                  <a:lnTo>
                    <a:pt x="247253" y="356996"/>
                  </a:lnTo>
                  <a:lnTo>
                    <a:pt x="320039" y="446781"/>
                  </a:lnTo>
                  <a:lnTo>
                    <a:pt x="296905" y="319527"/>
                  </a:lnTo>
                  <a:lnTo>
                    <a:pt x="380999" y="328172"/>
                  </a:lnTo>
                  <a:lnTo>
                    <a:pt x="310499" y="258698"/>
                  </a:lnTo>
                  <a:lnTo>
                    <a:pt x="372099" y="200918"/>
                  </a:lnTo>
                  <a:lnTo>
                    <a:pt x="294619" y="180593"/>
                  </a:lnTo>
                  <a:lnTo>
                    <a:pt x="324215" y="110108"/>
                  </a:lnTo>
                  <a:lnTo>
                    <a:pt x="249661" y="131444"/>
                  </a:lnTo>
                  <a:lnTo>
                    <a:pt x="256153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51" name="object 9"/>
            <p:cNvSpPr/>
            <p:nvPr/>
          </p:nvSpPr>
          <p:spPr>
            <a:xfrm>
              <a:off x="7205228" y="5074539"/>
              <a:ext cx="381000" cy="533400"/>
            </a:xfrm>
            <a:custGeom>
              <a:avLst/>
              <a:gdLst/>
              <a:ahLst/>
              <a:cxnLst>
                <a:cxn ang="0">
                  <a:pos x="190499" y="143255"/>
                </a:cxn>
                <a:cxn ang="0">
                  <a:pos x="256153" y="0"/>
                </a:cxn>
                <a:cxn ang="0">
                  <a:pos x="249661" y="131444"/>
                </a:cxn>
                <a:cxn ang="0">
                  <a:pos x="324215" y="110108"/>
                </a:cxn>
                <a:cxn ang="0">
                  <a:pos x="294619" y="180593"/>
                </a:cxn>
                <a:cxn ang="0">
                  <a:pos x="372099" y="200918"/>
                </a:cxn>
                <a:cxn ang="0">
                  <a:pos x="310499" y="258698"/>
                </a:cxn>
                <a:cxn ang="0">
                  <a:pos x="380999" y="328172"/>
                </a:cxn>
                <a:cxn ang="0">
                  <a:pos x="296905" y="319527"/>
                </a:cxn>
                <a:cxn ang="0">
                  <a:pos x="320039" y="446781"/>
                </a:cxn>
                <a:cxn ang="0">
                  <a:pos x="247253" y="356996"/>
                </a:cxn>
                <a:cxn ang="0">
                  <a:pos x="233659" y="487430"/>
                </a:cxn>
                <a:cxn ang="0">
                  <a:pos x="185806" y="368807"/>
                </a:cxn>
                <a:cxn ang="0">
                  <a:pos x="149595" y="533399"/>
                </a:cxn>
                <a:cxn ang="0">
                  <a:pos x="136123" y="385952"/>
                </a:cxn>
                <a:cxn ang="0">
                  <a:pos x="83941" y="435101"/>
                </a:cxn>
                <a:cxn ang="0">
                  <a:pos x="99943" y="344174"/>
                </a:cxn>
                <a:cxn ang="0">
                  <a:pos x="2407" y="360176"/>
                </a:cxn>
                <a:cxn ang="0">
                  <a:pos x="65653" y="290834"/>
                </a:cxn>
                <a:cxn ang="0">
                  <a:pos x="0" y="212729"/>
                </a:cxn>
                <a:cxn ang="0">
                  <a:pos x="81655" y="188082"/>
                </a:cxn>
                <a:cxn ang="0">
                  <a:pos x="6461" y="56637"/>
                </a:cxn>
                <a:cxn ang="0">
                  <a:pos x="129021" y="156078"/>
                </a:cxn>
                <a:cxn ang="0">
                  <a:pos x="147309" y="56637"/>
                </a:cxn>
                <a:cxn ang="0">
                  <a:pos x="190499" y="143255"/>
                </a:cxn>
              </a:cxnLst>
              <a:rect l="0" t="0" r="0" b="0"/>
              <a:pathLst>
                <a:path w="381000" h="533400">
                  <a:moveTo>
                    <a:pt x="190499" y="143255"/>
                  </a:moveTo>
                  <a:lnTo>
                    <a:pt x="256153" y="0"/>
                  </a:lnTo>
                  <a:lnTo>
                    <a:pt x="249661" y="131444"/>
                  </a:lnTo>
                  <a:lnTo>
                    <a:pt x="324215" y="110108"/>
                  </a:lnTo>
                  <a:lnTo>
                    <a:pt x="294619" y="180593"/>
                  </a:lnTo>
                  <a:lnTo>
                    <a:pt x="372099" y="200918"/>
                  </a:lnTo>
                  <a:lnTo>
                    <a:pt x="310499" y="258698"/>
                  </a:lnTo>
                  <a:lnTo>
                    <a:pt x="380999" y="328172"/>
                  </a:lnTo>
                  <a:lnTo>
                    <a:pt x="296905" y="319527"/>
                  </a:lnTo>
                  <a:lnTo>
                    <a:pt x="320039" y="446781"/>
                  </a:lnTo>
                  <a:lnTo>
                    <a:pt x="247253" y="356996"/>
                  </a:lnTo>
                  <a:lnTo>
                    <a:pt x="233659" y="487430"/>
                  </a:lnTo>
                  <a:lnTo>
                    <a:pt x="185806" y="368807"/>
                  </a:lnTo>
                  <a:lnTo>
                    <a:pt x="149595" y="533399"/>
                  </a:lnTo>
                  <a:lnTo>
                    <a:pt x="136123" y="385952"/>
                  </a:lnTo>
                  <a:lnTo>
                    <a:pt x="83941" y="435101"/>
                  </a:lnTo>
                  <a:lnTo>
                    <a:pt x="99943" y="344174"/>
                  </a:lnTo>
                  <a:lnTo>
                    <a:pt x="2407" y="360176"/>
                  </a:lnTo>
                  <a:lnTo>
                    <a:pt x="65653" y="290834"/>
                  </a:lnTo>
                  <a:lnTo>
                    <a:pt x="0" y="212729"/>
                  </a:lnTo>
                  <a:lnTo>
                    <a:pt x="81655" y="188082"/>
                  </a:lnTo>
                  <a:lnTo>
                    <a:pt x="6461" y="56637"/>
                  </a:lnTo>
                  <a:lnTo>
                    <a:pt x="129021" y="156078"/>
                  </a:lnTo>
                  <a:lnTo>
                    <a:pt x="147309" y="56637"/>
                  </a:lnTo>
                  <a:lnTo>
                    <a:pt x="190499" y="143255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52" name="object 10"/>
            <p:cNvSpPr/>
            <p:nvPr/>
          </p:nvSpPr>
          <p:spPr>
            <a:xfrm>
              <a:off x="7205228" y="5610987"/>
              <a:ext cx="460375" cy="506095"/>
            </a:xfrm>
            <a:custGeom>
              <a:avLst/>
              <a:gdLst/>
              <a:ahLst/>
              <a:cxnLst>
                <a:cxn ang="0">
                  <a:pos x="309371" y="0"/>
                </a:cxn>
                <a:cxn ang="0">
                  <a:pos x="230123" y="135861"/>
                </a:cxn>
                <a:cxn ang="0">
                  <a:pos x="177911" y="53757"/>
                </a:cxn>
                <a:cxn ang="0">
                  <a:pos x="155813" y="148041"/>
                </a:cxn>
                <a:cxn ang="0">
                  <a:pos x="7863" y="53757"/>
                </a:cxn>
                <a:cxn ang="0">
                  <a:pos x="98541" y="178426"/>
                </a:cxn>
                <a:cxn ang="0">
                  <a:pos x="0" y="201798"/>
                </a:cxn>
                <a:cxn ang="0">
                  <a:pos x="79247" y="275819"/>
                </a:cxn>
                <a:cxn ang="0">
                  <a:pos x="2926" y="341696"/>
                </a:cxn>
                <a:cxn ang="0">
                  <a:pos x="120761" y="326468"/>
                </a:cxn>
                <a:cxn ang="0">
                  <a:pos x="101467" y="412671"/>
                </a:cxn>
                <a:cxn ang="0">
                  <a:pos x="164317" y="366058"/>
                </a:cxn>
                <a:cxn ang="0">
                  <a:pos x="180837" y="505967"/>
                </a:cxn>
                <a:cxn ang="0">
                  <a:pos x="224393" y="349840"/>
                </a:cxn>
                <a:cxn ang="0">
                  <a:pos x="282305" y="462332"/>
                </a:cxn>
                <a:cxn ang="0">
                  <a:pos x="298703" y="338648"/>
                </a:cxn>
                <a:cxn ang="0">
                  <a:pos x="386577" y="423860"/>
                </a:cxn>
                <a:cxn ang="0">
                  <a:pos x="358780" y="303157"/>
                </a:cxn>
                <a:cxn ang="0">
                  <a:pos x="460247" y="311313"/>
                </a:cxn>
                <a:cxn ang="0">
                  <a:pos x="375147" y="245376"/>
                </a:cxn>
                <a:cxn ang="0">
                  <a:pos x="449579" y="190606"/>
                </a:cxn>
                <a:cxn ang="0">
                  <a:pos x="355853" y="171343"/>
                </a:cxn>
                <a:cxn ang="0">
                  <a:pos x="391667" y="104406"/>
                </a:cxn>
                <a:cxn ang="0">
                  <a:pos x="301630" y="124742"/>
                </a:cxn>
                <a:cxn ang="0">
                  <a:pos x="309371" y="0"/>
                </a:cxn>
              </a:cxnLst>
              <a:rect l="0" t="0" r="0" b="0"/>
              <a:pathLst>
                <a:path w="460375" h="506095">
                  <a:moveTo>
                    <a:pt x="309371" y="0"/>
                  </a:moveTo>
                  <a:lnTo>
                    <a:pt x="230123" y="135861"/>
                  </a:lnTo>
                  <a:lnTo>
                    <a:pt x="177911" y="53757"/>
                  </a:lnTo>
                  <a:lnTo>
                    <a:pt x="155813" y="148041"/>
                  </a:lnTo>
                  <a:lnTo>
                    <a:pt x="7863" y="53757"/>
                  </a:lnTo>
                  <a:lnTo>
                    <a:pt x="98541" y="178426"/>
                  </a:lnTo>
                  <a:lnTo>
                    <a:pt x="0" y="201798"/>
                  </a:lnTo>
                  <a:lnTo>
                    <a:pt x="79247" y="275819"/>
                  </a:lnTo>
                  <a:lnTo>
                    <a:pt x="2926" y="341696"/>
                  </a:lnTo>
                  <a:lnTo>
                    <a:pt x="120761" y="326468"/>
                  </a:lnTo>
                  <a:lnTo>
                    <a:pt x="101467" y="412671"/>
                  </a:lnTo>
                  <a:lnTo>
                    <a:pt x="164317" y="366058"/>
                  </a:lnTo>
                  <a:lnTo>
                    <a:pt x="180837" y="505967"/>
                  </a:lnTo>
                  <a:lnTo>
                    <a:pt x="224393" y="349840"/>
                  </a:lnTo>
                  <a:lnTo>
                    <a:pt x="282305" y="462332"/>
                  </a:lnTo>
                  <a:lnTo>
                    <a:pt x="298703" y="338648"/>
                  </a:lnTo>
                  <a:lnTo>
                    <a:pt x="386577" y="423860"/>
                  </a:lnTo>
                  <a:lnTo>
                    <a:pt x="358780" y="303157"/>
                  </a:lnTo>
                  <a:lnTo>
                    <a:pt x="460247" y="311313"/>
                  </a:lnTo>
                  <a:lnTo>
                    <a:pt x="375147" y="245376"/>
                  </a:lnTo>
                  <a:lnTo>
                    <a:pt x="449579" y="190606"/>
                  </a:lnTo>
                  <a:lnTo>
                    <a:pt x="355853" y="171343"/>
                  </a:lnTo>
                  <a:lnTo>
                    <a:pt x="391667" y="104406"/>
                  </a:lnTo>
                  <a:lnTo>
                    <a:pt x="301630" y="124742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53" name="object 11"/>
            <p:cNvSpPr/>
            <p:nvPr/>
          </p:nvSpPr>
          <p:spPr>
            <a:xfrm>
              <a:off x="7205228" y="5610987"/>
              <a:ext cx="460375" cy="506095"/>
            </a:xfrm>
            <a:custGeom>
              <a:avLst/>
              <a:gdLst/>
              <a:ahLst/>
              <a:cxnLst>
                <a:cxn ang="0">
                  <a:pos x="230123" y="135861"/>
                </a:cxn>
                <a:cxn ang="0">
                  <a:pos x="309371" y="0"/>
                </a:cxn>
                <a:cxn ang="0">
                  <a:pos x="301630" y="124742"/>
                </a:cxn>
                <a:cxn ang="0">
                  <a:pos x="391667" y="104406"/>
                </a:cxn>
                <a:cxn ang="0">
                  <a:pos x="355853" y="171343"/>
                </a:cxn>
                <a:cxn ang="0">
                  <a:pos x="449579" y="190606"/>
                </a:cxn>
                <a:cxn ang="0">
                  <a:pos x="375147" y="245376"/>
                </a:cxn>
                <a:cxn ang="0">
                  <a:pos x="460247" y="311313"/>
                </a:cxn>
                <a:cxn ang="0">
                  <a:pos x="358780" y="303157"/>
                </a:cxn>
                <a:cxn ang="0">
                  <a:pos x="386577" y="423860"/>
                </a:cxn>
                <a:cxn ang="0">
                  <a:pos x="298703" y="338648"/>
                </a:cxn>
                <a:cxn ang="0">
                  <a:pos x="282305" y="462332"/>
                </a:cxn>
                <a:cxn ang="0">
                  <a:pos x="224393" y="349840"/>
                </a:cxn>
                <a:cxn ang="0">
                  <a:pos x="180837" y="505967"/>
                </a:cxn>
                <a:cxn ang="0">
                  <a:pos x="164317" y="366058"/>
                </a:cxn>
                <a:cxn ang="0">
                  <a:pos x="101467" y="412671"/>
                </a:cxn>
                <a:cxn ang="0">
                  <a:pos x="120761" y="326468"/>
                </a:cxn>
                <a:cxn ang="0">
                  <a:pos x="2926" y="341696"/>
                </a:cxn>
                <a:cxn ang="0">
                  <a:pos x="79247" y="275819"/>
                </a:cxn>
                <a:cxn ang="0">
                  <a:pos x="0" y="201798"/>
                </a:cxn>
                <a:cxn ang="0">
                  <a:pos x="98541" y="178426"/>
                </a:cxn>
                <a:cxn ang="0">
                  <a:pos x="7863" y="53757"/>
                </a:cxn>
                <a:cxn ang="0">
                  <a:pos x="155813" y="148041"/>
                </a:cxn>
                <a:cxn ang="0">
                  <a:pos x="177911" y="53757"/>
                </a:cxn>
                <a:cxn ang="0">
                  <a:pos x="230123" y="135861"/>
                </a:cxn>
              </a:cxnLst>
              <a:rect l="0" t="0" r="0" b="0"/>
              <a:pathLst>
                <a:path w="460375" h="506095">
                  <a:moveTo>
                    <a:pt x="230123" y="135861"/>
                  </a:moveTo>
                  <a:lnTo>
                    <a:pt x="309371" y="0"/>
                  </a:lnTo>
                  <a:lnTo>
                    <a:pt x="301630" y="124742"/>
                  </a:lnTo>
                  <a:lnTo>
                    <a:pt x="391667" y="104406"/>
                  </a:lnTo>
                  <a:lnTo>
                    <a:pt x="355853" y="171343"/>
                  </a:lnTo>
                  <a:lnTo>
                    <a:pt x="449579" y="190606"/>
                  </a:lnTo>
                  <a:lnTo>
                    <a:pt x="375147" y="245376"/>
                  </a:lnTo>
                  <a:lnTo>
                    <a:pt x="460247" y="311313"/>
                  </a:lnTo>
                  <a:lnTo>
                    <a:pt x="358780" y="303157"/>
                  </a:lnTo>
                  <a:lnTo>
                    <a:pt x="386577" y="423860"/>
                  </a:lnTo>
                  <a:lnTo>
                    <a:pt x="298703" y="338648"/>
                  </a:lnTo>
                  <a:lnTo>
                    <a:pt x="282305" y="462332"/>
                  </a:lnTo>
                  <a:lnTo>
                    <a:pt x="224393" y="349840"/>
                  </a:lnTo>
                  <a:lnTo>
                    <a:pt x="180837" y="505967"/>
                  </a:lnTo>
                  <a:lnTo>
                    <a:pt x="164317" y="366058"/>
                  </a:lnTo>
                  <a:lnTo>
                    <a:pt x="101467" y="412671"/>
                  </a:lnTo>
                  <a:lnTo>
                    <a:pt x="120761" y="326468"/>
                  </a:lnTo>
                  <a:lnTo>
                    <a:pt x="2926" y="341696"/>
                  </a:lnTo>
                  <a:lnTo>
                    <a:pt x="79247" y="275819"/>
                  </a:lnTo>
                  <a:lnTo>
                    <a:pt x="0" y="201798"/>
                  </a:lnTo>
                  <a:lnTo>
                    <a:pt x="98541" y="178426"/>
                  </a:lnTo>
                  <a:lnTo>
                    <a:pt x="7863" y="53757"/>
                  </a:lnTo>
                  <a:lnTo>
                    <a:pt x="155813" y="148041"/>
                  </a:lnTo>
                  <a:lnTo>
                    <a:pt x="177911" y="53757"/>
                  </a:lnTo>
                  <a:lnTo>
                    <a:pt x="230123" y="135861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54" name="object 12"/>
            <p:cNvSpPr/>
            <p:nvPr/>
          </p:nvSpPr>
          <p:spPr>
            <a:xfrm>
              <a:off x="7205228" y="6098667"/>
              <a:ext cx="424180" cy="506095"/>
            </a:xfrm>
            <a:custGeom>
              <a:avLst/>
              <a:gdLst/>
              <a:ahLst/>
              <a:cxnLst>
                <a:cxn ang="0">
                  <a:pos x="284867" y="0"/>
                </a:cxn>
                <a:cxn ang="0">
                  <a:pos x="211835" y="135861"/>
                </a:cxn>
                <a:cxn ang="0">
                  <a:pos x="163829" y="53757"/>
                </a:cxn>
                <a:cxn ang="0">
                  <a:pos x="143377" y="148041"/>
                </a:cxn>
                <a:cxn ang="0">
                  <a:pos x="7223" y="53757"/>
                </a:cxn>
                <a:cxn ang="0">
                  <a:pos x="90799" y="178426"/>
                </a:cxn>
                <a:cxn ang="0">
                  <a:pos x="0" y="201798"/>
                </a:cxn>
                <a:cxn ang="0">
                  <a:pos x="73030" y="275819"/>
                </a:cxn>
                <a:cxn ang="0">
                  <a:pos x="2651" y="341696"/>
                </a:cxn>
                <a:cxn ang="0">
                  <a:pos x="111130" y="326468"/>
                </a:cxn>
                <a:cxn ang="0">
                  <a:pos x="93329" y="412671"/>
                </a:cxn>
                <a:cxn ang="0">
                  <a:pos x="151363" y="366058"/>
                </a:cxn>
                <a:cxn ang="0">
                  <a:pos x="166359" y="505967"/>
                </a:cxn>
                <a:cxn ang="0">
                  <a:pos x="206623" y="349840"/>
                </a:cxn>
                <a:cxn ang="0">
                  <a:pos x="259842" y="462331"/>
                </a:cxn>
                <a:cxn ang="0">
                  <a:pos x="274961" y="338648"/>
                </a:cxn>
                <a:cxn ang="0">
                  <a:pos x="355854" y="423860"/>
                </a:cxn>
                <a:cxn ang="0">
                  <a:pos x="330190" y="303157"/>
                </a:cxn>
                <a:cxn ang="0">
                  <a:pos x="423672" y="311313"/>
                </a:cxn>
                <a:cxn ang="0">
                  <a:pos x="345308" y="245376"/>
                </a:cxn>
                <a:cxn ang="0">
                  <a:pos x="413766" y="190606"/>
                </a:cxn>
                <a:cxn ang="0">
                  <a:pos x="327660" y="171343"/>
                </a:cxn>
                <a:cxn ang="0">
                  <a:pos x="360548" y="104406"/>
                </a:cxn>
                <a:cxn ang="0">
                  <a:pos x="277612" y="124742"/>
                </a:cxn>
                <a:cxn ang="0">
                  <a:pos x="284867" y="0"/>
                </a:cxn>
              </a:cxnLst>
              <a:rect l="0" t="0" r="0" b="0"/>
              <a:pathLst>
                <a:path w="424179" h="506095">
                  <a:moveTo>
                    <a:pt x="284866" y="0"/>
                  </a:moveTo>
                  <a:lnTo>
                    <a:pt x="211835" y="135861"/>
                  </a:lnTo>
                  <a:lnTo>
                    <a:pt x="163829" y="53757"/>
                  </a:lnTo>
                  <a:lnTo>
                    <a:pt x="143377" y="148041"/>
                  </a:lnTo>
                  <a:lnTo>
                    <a:pt x="7223" y="53757"/>
                  </a:lnTo>
                  <a:lnTo>
                    <a:pt x="90799" y="178426"/>
                  </a:lnTo>
                  <a:lnTo>
                    <a:pt x="0" y="201798"/>
                  </a:lnTo>
                  <a:lnTo>
                    <a:pt x="73030" y="275819"/>
                  </a:lnTo>
                  <a:lnTo>
                    <a:pt x="2651" y="341696"/>
                  </a:lnTo>
                  <a:lnTo>
                    <a:pt x="111130" y="326468"/>
                  </a:lnTo>
                  <a:lnTo>
                    <a:pt x="93329" y="412671"/>
                  </a:lnTo>
                  <a:lnTo>
                    <a:pt x="151363" y="366058"/>
                  </a:lnTo>
                  <a:lnTo>
                    <a:pt x="166359" y="505967"/>
                  </a:lnTo>
                  <a:lnTo>
                    <a:pt x="206623" y="349840"/>
                  </a:lnTo>
                  <a:lnTo>
                    <a:pt x="259841" y="462331"/>
                  </a:lnTo>
                  <a:lnTo>
                    <a:pt x="274960" y="338648"/>
                  </a:lnTo>
                  <a:lnTo>
                    <a:pt x="355853" y="423860"/>
                  </a:lnTo>
                  <a:lnTo>
                    <a:pt x="330189" y="303157"/>
                  </a:lnTo>
                  <a:lnTo>
                    <a:pt x="423671" y="311313"/>
                  </a:lnTo>
                  <a:lnTo>
                    <a:pt x="345307" y="245376"/>
                  </a:lnTo>
                  <a:lnTo>
                    <a:pt x="413765" y="190606"/>
                  </a:lnTo>
                  <a:lnTo>
                    <a:pt x="327659" y="171343"/>
                  </a:lnTo>
                  <a:lnTo>
                    <a:pt x="360547" y="104406"/>
                  </a:lnTo>
                  <a:lnTo>
                    <a:pt x="277611" y="124742"/>
                  </a:lnTo>
                  <a:lnTo>
                    <a:pt x="284866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55" name="object 13"/>
            <p:cNvSpPr/>
            <p:nvPr/>
          </p:nvSpPr>
          <p:spPr>
            <a:xfrm>
              <a:off x="7205228" y="6098667"/>
              <a:ext cx="424180" cy="506095"/>
            </a:xfrm>
            <a:custGeom>
              <a:avLst/>
              <a:gdLst/>
              <a:ahLst/>
              <a:cxnLst>
                <a:cxn ang="0">
                  <a:pos x="211835" y="135861"/>
                </a:cxn>
                <a:cxn ang="0">
                  <a:pos x="284867" y="0"/>
                </a:cxn>
                <a:cxn ang="0">
                  <a:pos x="277612" y="124742"/>
                </a:cxn>
                <a:cxn ang="0">
                  <a:pos x="360548" y="104406"/>
                </a:cxn>
                <a:cxn ang="0">
                  <a:pos x="327660" y="171343"/>
                </a:cxn>
                <a:cxn ang="0">
                  <a:pos x="413766" y="190606"/>
                </a:cxn>
                <a:cxn ang="0">
                  <a:pos x="345308" y="245376"/>
                </a:cxn>
                <a:cxn ang="0">
                  <a:pos x="423672" y="311313"/>
                </a:cxn>
                <a:cxn ang="0">
                  <a:pos x="330190" y="303157"/>
                </a:cxn>
                <a:cxn ang="0">
                  <a:pos x="355854" y="423860"/>
                </a:cxn>
                <a:cxn ang="0">
                  <a:pos x="274961" y="338648"/>
                </a:cxn>
                <a:cxn ang="0">
                  <a:pos x="259842" y="462331"/>
                </a:cxn>
                <a:cxn ang="0">
                  <a:pos x="206623" y="349840"/>
                </a:cxn>
                <a:cxn ang="0">
                  <a:pos x="166359" y="505967"/>
                </a:cxn>
                <a:cxn ang="0">
                  <a:pos x="151363" y="366058"/>
                </a:cxn>
                <a:cxn ang="0">
                  <a:pos x="93329" y="412671"/>
                </a:cxn>
                <a:cxn ang="0">
                  <a:pos x="111130" y="326468"/>
                </a:cxn>
                <a:cxn ang="0">
                  <a:pos x="2651" y="341696"/>
                </a:cxn>
                <a:cxn ang="0">
                  <a:pos x="73030" y="275819"/>
                </a:cxn>
                <a:cxn ang="0">
                  <a:pos x="0" y="201798"/>
                </a:cxn>
                <a:cxn ang="0">
                  <a:pos x="90799" y="178426"/>
                </a:cxn>
                <a:cxn ang="0">
                  <a:pos x="7223" y="53757"/>
                </a:cxn>
                <a:cxn ang="0">
                  <a:pos x="143377" y="148041"/>
                </a:cxn>
                <a:cxn ang="0">
                  <a:pos x="163829" y="53757"/>
                </a:cxn>
                <a:cxn ang="0">
                  <a:pos x="211835" y="135861"/>
                </a:cxn>
              </a:cxnLst>
              <a:rect l="0" t="0" r="0" b="0"/>
              <a:pathLst>
                <a:path w="424179" h="506095">
                  <a:moveTo>
                    <a:pt x="211835" y="135861"/>
                  </a:moveTo>
                  <a:lnTo>
                    <a:pt x="284866" y="0"/>
                  </a:lnTo>
                  <a:lnTo>
                    <a:pt x="277611" y="124742"/>
                  </a:lnTo>
                  <a:lnTo>
                    <a:pt x="360547" y="104406"/>
                  </a:lnTo>
                  <a:lnTo>
                    <a:pt x="327659" y="171343"/>
                  </a:lnTo>
                  <a:lnTo>
                    <a:pt x="413765" y="190606"/>
                  </a:lnTo>
                  <a:lnTo>
                    <a:pt x="345307" y="245376"/>
                  </a:lnTo>
                  <a:lnTo>
                    <a:pt x="423671" y="311313"/>
                  </a:lnTo>
                  <a:lnTo>
                    <a:pt x="330189" y="303157"/>
                  </a:lnTo>
                  <a:lnTo>
                    <a:pt x="355853" y="423860"/>
                  </a:lnTo>
                  <a:lnTo>
                    <a:pt x="274960" y="338648"/>
                  </a:lnTo>
                  <a:lnTo>
                    <a:pt x="259841" y="462331"/>
                  </a:lnTo>
                  <a:lnTo>
                    <a:pt x="206623" y="349840"/>
                  </a:lnTo>
                  <a:lnTo>
                    <a:pt x="166359" y="505967"/>
                  </a:lnTo>
                  <a:lnTo>
                    <a:pt x="151363" y="366058"/>
                  </a:lnTo>
                  <a:lnTo>
                    <a:pt x="93329" y="412671"/>
                  </a:lnTo>
                  <a:lnTo>
                    <a:pt x="111130" y="326468"/>
                  </a:lnTo>
                  <a:lnTo>
                    <a:pt x="2651" y="341696"/>
                  </a:lnTo>
                  <a:lnTo>
                    <a:pt x="73030" y="275819"/>
                  </a:lnTo>
                  <a:lnTo>
                    <a:pt x="0" y="201798"/>
                  </a:lnTo>
                  <a:lnTo>
                    <a:pt x="90799" y="178426"/>
                  </a:lnTo>
                  <a:lnTo>
                    <a:pt x="7223" y="53757"/>
                  </a:lnTo>
                  <a:lnTo>
                    <a:pt x="143377" y="148041"/>
                  </a:lnTo>
                  <a:lnTo>
                    <a:pt x="163829" y="53757"/>
                  </a:lnTo>
                  <a:lnTo>
                    <a:pt x="211835" y="135861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244" name="object 14"/>
          <p:cNvGrpSpPr/>
          <p:nvPr/>
        </p:nvGrpSpPr>
        <p:grpSpPr>
          <a:xfrm>
            <a:off x="5084763" y="1198563"/>
            <a:ext cx="619125" cy="752475"/>
            <a:chOff x="10402579" y="1255379"/>
            <a:chExt cx="619125" cy="753110"/>
          </a:xfrm>
        </p:grpSpPr>
        <p:sp>
          <p:nvSpPr>
            <p:cNvPr id="10346" name="object 15"/>
            <p:cNvSpPr/>
            <p:nvPr/>
          </p:nvSpPr>
          <p:spPr>
            <a:xfrm>
              <a:off x="10408675" y="1261475"/>
              <a:ext cx="607060" cy="741045"/>
            </a:xfrm>
            <a:custGeom>
              <a:avLst/>
              <a:gdLst/>
              <a:ahLst/>
              <a:cxnLst>
                <a:cxn ang="0">
                  <a:pos x="407792" y="0"/>
                </a:cxn>
                <a:cxn ang="0">
                  <a:pos x="303275" y="198881"/>
                </a:cxn>
                <a:cxn ang="0">
                  <a:pos x="234574" y="78760"/>
                </a:cxn>
                <a:cxn ang="0">
                  <a:pos x="205343" y="216682"/>
                </a:cxn>
                <a:cxn ang="0">
                  <a:pos x="10393" y="78760"/>
                </a:cxn>
                <a:cxn ang="0">
                  <a:pos x="129905" y="261244"/>
                </a:cxn>
                <a:cxn ang="0">
                  <a:pos x="0" y="295412"/>
                </a:cxn>
                <a:cxn ang="0">
                  <a:pos x="104515" y="403739"/>
                </a:cxn>
                <a:cxn ang="0">
                  <a:pos x="3809" y="500147"/>
                </a:cxn>
                <a:cxn ang="0">
                  <a:pos x="159136" y="477927"/>
                </a:cxn>
                <a:cxn ang="0">
                  <a:pos x="133715" y="604145"/>
                </a:cxn>
                <a:cxn ang="0">
                  <a:pos x="216651" y="535839"/>
                </a:cxn>
                <a:cxn ang="0">
                  <a:pos x="238231" y="740664"/>
                </a:cxn>
                <a:cxn ang="0">
                  <a:pos x="295777" y="512064"/>
                </a:cxn>
                <a:cxn ang="0">
                  <a:pos x="371978" y="676809"/>
                </a:cxn>
                <a:cxn ang="0">
                  <a:pos x="393680" y="495697"/>
                </a:cxn>
                <a:cxn ang="0">
                  <a:pos x="509504" y="620543"/>
                </a:cxn>
                <a:cxn ang="0">
                  <a:pos x="472806" y="443759"/>
                </a:cxn>
                <a:cxn ang="0">
                  <a:pos x="606552" y="455676"/>
                </a:cxn>
                <a:cxn ang="0">
                  <a:pos x="494417" y="359176"/>
                </a:cxn>
                <a:cxn ang="0">
                  <a:pos x="592440" y="279044"/>
                </a:cxn>
                <a:cxn ang="0">
                  <a:pos x="468996" y="250850"/>
                </a:cxn>
                <a:cxn ang="0">
                  <a:pos x="516118" y="152796"/>
                </a:cxn>
                <a:cxn ang="0">
                  <a:pos x="397490" y="182636"/>
                </a:cxn>
                <a:cxn ang="0">
                  <a:pos x="407792" y="0"/>
                </a:cxn>
              </a:cxnLst>
              <a:rect l="0" t="0" r="0" b="0"/>
              <a:pathLst>
                <a:path w="607059" h="741044">
                  <a:moveTo>
                    <a:pt x="407791" y="0"/>
                  </a:moveTo>
                  <a:lnTo>
                    <a:pt x="303275" y="198881"/>
                  </a:lnTo>
                  <a:lnTo>
                    <a:pt x="234574" y="78760"/>
                  </a:lnTo>
                  <a:lnTo>
                    <a:pt x="205343" y="216682"/>
                  </a:lnTo>
                  <a:lnTo>
                    <a:pt x="10393" y="78760"/>
                  </a:lnTo>
                  <a:lnTo>
                    <a:pt x="129905" y="261244"/>
                  </a:lnTo>
                  <a:lnTo>
                    <a:pt x="0" y="295412"/>
                  </a:lnTo>
                  <a:lnTo>
                    <a:pt x="104515" y="403738"/>
                  </a:lnTo>
                  <a:lnTo>
                    <a:pt x="3809" y="500146"/>
                  </a:lnTo>
                  <a:lnTo>
                    <a:pt x="159136" y="477926"/>
                  </a:lnTo>
                  <a:lnTo>
                    <a:pt x="133715" y="604144"/>
                  </a:lnTo>
                  <a:lnTo>
                    <a:pt x="216651" y="535838"/>
                  </a:lnTo>
                  <a:lnTo>
                    <a:pt x="238231" y="740663"/>
                  </a:lnTo>
                  <a:lnTo>
                    <a:pt x="295777" y="512063"/>
                  </a:lnTo>
                  <a:lnTo>
                    <a:pt x="371977" y="676808"/>
                  </a:lnTo>
                  <a:lnTo>
                    <a:pt x="393679" y="495696"/>
                  </a:lnTo>
                  <a:lnTo>
                    <a:pt x="509503" y="620542"/>
                  </a:lnTo>
                  <a:lnTo>
                    <a:pt x="472805" y="443758"/>
                  </a:lnTo>
                  <a:lnTo>
                    <a:pt x="606551" y="455675"/>
                  </a:lnTo>
                  <a:lnTo>
                    <a:pt x="494416" y="359176"/>
                  </a:lnTo>
                  <a:lnTo>
                    <a:pt x="592439" y="279044"/>
                  </a:lnTo>
                  <a:lnTo>
                    <a:pt x="468995" y="250850"/>
                  </a:lnTo>
                  <a:lnTo>
                    <a:pt x="516117" y="152796"/>
                  </a:lnTo>
                  <a:lnTo>
                    <a:pt x="397489" y="182636"/>
                  </a:lnTo>
                  <a:lnTo>
                    <a:pt x="407791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47" name="object 16"/>
            <p:cNvSpPr/>
            <p:nvPr/>
          </p:nvSpPr>
          <p:spPr>
            <a:xfrm>
              <a:off x="10408675" y="1261475"/>
              <a:ext cx="607060" cy="741045"/>
            </a:xfrm>
            <a:custGeom>
              <a:avLst/>
              <a:gdLst/>
              <a:ahLst/>
              <a:cxnLst>
                <a:cxn ang="0">
                  <a:pos x="303275" y="198881"/>
                </a:cxn>
                <a:cxn ang="0">
                  <a:pos x="407792" y="0"/>
                </a:cxn>
                <a:cxn ang="0">
                  <a:pos x="397490" y="182636"/>
                </a:cxn>
                <a:cxn ang="0">
                  <a:pos x="516118" y="152796"/>
                </a:cxn>
                <a:cxn ang="0">
                  <a:pos x="468996" y="250850"/>
                </a:cxn>
                <a:cxn ang="0">
                  <a:pos x="592440" y="279044"/>
                </a:cxn>
                <a:cxn ang="0">
                  <a:pos x="494417" y="359176"/>
                </a:cxn>
                <a:cxn ang="0">
                  <a:pos x="606552" y="455676"/>
                </a:cxn>
                <a:cxn ang="0">
                  <a:pos x="472806" y="443759"/>
                </a:cxn>
                <a:cxn ang="0">
                  <a:pos x="509504" y="620543"/>
                </a:cxn>
                <a:cxn ang="0">
                  <a:pos x="393680" y="495697"/>
                </a:cxn>
                <a:cxn ang="0">
                  <a:pos x="371978" y="676809"/>
                </a:cxn>
                <a:cxn ang="0">
                  <a:pos x="295777" y="512064"/>
                </a:cxn>
                <a:cxn ang="0">
                  <a:pos x="238231" y="740664"/>
                </a:cxn>
                <a:cxn ang="0">
                  <a:pos x="216651" y="535839"/>
                </a:cxn>
                <a:cxn ang="0">
                  <a:pos x="133715" y="604145"/>
                </a:cxn>
                <a:cxn ang="0">
                  <a:pos x="159136" y="477927"/>
                </a:cxn>
                <a:cxn ang="0">
                  <a:pos x="3809" y="500147"/>
                </a:cxn>
                <a:cxn ang="0">
                  <a:pos x="104515" y="403739"/>
                </a:cxn>
                <a:cxn ang="0">
                  <a:pos x="0" y="295412"/>
                </a:cxn>
                <a:cxn ang="0">
                  <a:pos x="129905" y="261244"/>
                </a:cxn>
                <a:cxn ang="0">
                  <a:pos x="10393" y="78760"/>
                </a:cxn>
                <a:cxn ang="0">
                  <a:pos x="205343" y="216682"/>
                </a:cxn>
                <a:cxn ang="0">
                  <a:pos x="234574" y="78760"/>
                </a:cxn>
                <a:cxn ang="0">
                  <a:pos x="303275" y="198881"/>
                </a:cxn>
              </a:cxnLst>
              <a:rect l="0" t="0" r="0" b="0"/>
              <a:pathLst>
                <a:path w="607059" h="741044">
                  <a:moveTo>
                    <a:pt x="303275" y="198881"/>
                  </a:moveTo>
                  <a:lnTo>
                    <a:pt x="407791" y="0"/>
                  </a:lnTo>
                  <a:lnTo>
                    <a:pt x="397489" y="182636"/>
                  </a:lnTo>
                  <a:lnTo>
                    <a:pt x="516117" y="152796"/>
                  </a:lnTo>
                  <a:lnTo>
                    <a:pt x="468995" y="250850"/>
                  </a:lnTo>
                  <a:lnTo>
                    <a:pt x="592439" y="279044"/>
                  </a:lnTo>
                  <a:lnTo>
                    <a:pt x="494416" y="359176"/>
                  </a:lnTo>
                  <a:lnTo>
                    <a:pt x="606551" y="455675"/>
                  </a:lnTo>
                  <a:lnTo>
                    <a:pt x="472805" y="443758"/>
                  </a:lnTo>
                  <a:lnTo>
                    <a:pt x="509503" y="620542"/>
                  </a:lnTo>
                  <a:lnTo>
                    <a:pt x="393679" y="495696"/>
                  </a:lnTo>
                  <a:lnTo>
                    <a:pt x="371977" y="676808"/>
                  </a:lnTo>
                  <a:lnTo>
                    <a:pt x="295777" y="512063"/>
                  </a:lnTo>
                  <a:lnTo>
                    <a:pt x="238231" y="740663"/>
                  </a:lnTo>
                  <a:lnTo>
                    <a:pt x="216651" y="535838"/>
                  </a:lnTo>
                  <a:lnTo>
                    <a:pt x="133715" y="604144"/>
                  </a:lnTo>
                  <a:lnTo>
                    <a:pt x="159136" y="477926"/>
                  </a:lnTo>
                  <a:lnTo>
                    <a:pt x="3809" y="500146"/>
                  </a:lnTo>
                  <a:lnTo>
                    <a:pt x="104515" y="403738"/>
                  </a:lnTo>
                  <a:lnTo>
                    <a:pt x="0" y="295412"/>
                  </a:lnTo>
                  <a:lnTo>
                    <a:pt x="129905" y="261244"/>
                  </a:lnTo>
                  <a:lnTo>
                    <a:pt x="10393" y="78760"/>
                  </a:lnTo>
                  <a:lnTo>
                    <a:pt x="205343" y="216682"/>
                  </a:lnTo>
                  <a:lnTo>
                    <a:pt x="234574" y="78760"/>
                  </a:lnTo>
                  <a:lnTo>
                    <a:pt x="303275" y="198881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245" name="object 17"/>
          <p:cNvGrpSpPr/>
          <p:nvPr/>
        </p:nvGrpSpPr>
        <p:grpSpPr>
          <a:xfrm>
            <a:off x="8556625" y="1255713"/>
            <a:ext cx="522288" cy="682625"/>
            <a:chOff x="11060693" y="1316085"/>
            <a:chExt cx="521970" cy="683260"/>
          </a:xfrm>
        </p:grpSpPr>
        <p:sp>
          <p:nvSpPr>
            <p:cNvPr id="10344" name="object 18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342259" y="0"/>
                </a:cxn>
                <a:cxn ang="0">
                  <a:pos x="254507" y="180106"/>
                </a:cxn>
                <a:cxn ang="0">
                  <a:pos x="196839" y="71262"/>
                </a:cxn>
                <a:cxn ang="0">
                  <a:pos x="172333" y="196230"/>
                </a:cxn>
                <a:cxn ang="0">
                  <a:pos x="8747" y="71262"/>
                </a:cxn>
                <a:cxn ang="0">
                  <a:pos x="109087" y="236494"/>
                </a:cxn>
                <a:cxn ang="0">
                  <a:pos x="0" y="267461"/>
                </a:cxn>
                <a:cxn ang="0">
                  <a:pos x="87751" y="365516"/>
                </a:cxn>
                <a:cxn ang="0">
                  <a:pos x="3169" y="452902"/>
                </a:cxn>
                <a:cxn ang="0">
                  <a:pos x="133593" y="432694"/>
                </a:cxn>
                <a:cxn ang="0">
                  <a:pos x="112257" y="546872"/>
                </a:cxn>
                <a:cxn ang="0">
                  <a:pos x="181843" y="485150"/>
                </a:cxn>
                <a:cxn ang="0">
                  <a:pos x="199887" y="670559"/>
                </a:cxn>
                <a:cxn ang="0">
                  <a:pos x="248137" y="463692"/>
                </a:cxn>
                <a:cxn ang="0">
                  <a:pos x="312145" y="612800"/>
                </a:cxn>
                <a:cxn ang="0">
                  <a:pos x="330311" y="448817"/>
                </a:cxn>
                <a:cxn ang="0">
                  <a:pos x="427603" y="561746"/>
                </a:cxn>
                <a:cxn ang="0">
                  <a:pos x="396727" y="401848"/>
                </a:cxn>
                <a:cxn ang="0">
                  <a:pos x="509015" y="412638"/>
                </a:cxn>
                <a:cxn ang="0">
                  <a:pos x="414893" y="325252"/>
                </a:cxn>
                <a:cxn ang="0">
                  <a:pos x="497189" y="252618"/>
                </a:cxn>
                <a:cxn ang="0">
                  <a:pos x="393557" y="227075"/>
                </a:cxn>
                <a:cxn ang="0">
                  <a:pos x="433181" y="138318"/>
                </a:cxn>
                <a:cxn ang="0">
                  <a:pos x="333634" y="165353"/>
                </a:cxn>
                <a:cxn ang="0">
                  <a:pos x="342259" y="0"/>
                </a:cxn>
              </a:cxnLst>
              <a:rect l="0" t="0" r="0" b="0"/>
              <a:pathLst>
                <a:path w="509270" h="670560">
                  <a:moveTo>
                    <a:pt x="342259" y="0"/>
                  </a:moveTo>
                  <a:lnTo>
                    <a:pt x="254507" y="180106"/>
                  </a:lnTo>
                  <a:lnTo>
                    <a:pt x="196839" y="71262"/>
                  </a:lnTo>
                  <a:lnTo>
                    <a:pt x="172333" y="196230"/>
                  </a:lnTo>
                  <a:lnTo>
                    <a:pt x="8747" y="71262"/>
                  </a:lnTo>
                  <a:lnTo>
                    <a:pt x="109087" y="236494"/>
                  </a:lnTo>
                  <a:lnTo>
                    <a:pt x="0" y="267461"/>
                  </a:lnTo>
                  <a:lnTo>
                    <a:pt x="87751" y="365516"/>
                  </a:lnTo>
                  <a:lnTo>
                    <a:pt x="3169" y="452902"/>
                  </a:lnTo>
                  <a:lnTo>
                    <a:pt x="133593" y="432694"/>
                  </a:lnTo>
                  <a:lnTo>
                    <a:pt x="112257" y="546872"/>
                  </a:lnTo>
                  <a:lnTo>
                    <a:pt x="181843" y="485150"/>
                  </a:lnTo>
                  <a:lnTo>
                    <a:pt x="199887" y="670559"/>
                  </a:lnTo>
                  <a:lnTo>
                    <a:pt x="248137" y="463692"/>
                  </a:lnTo>
                  <a:lnTo>
                    <a:pt x="312145" y="612800"/>
                  </a:lnTo>
                  <a:lnTo>
                    <a:pt x="330311" y="448817"/>
                  </a:lnTo>
                  <a:lnTo>
                    <a:pt x="427603" y="561746"/>
                  </a:lnTo>
                  <a:lnTo>
                    <a:pt x="396727" y="401848"/>
                  </a:lnTo>
                  <a:lnTo>
                    <a:pt x="509015" y="412638"/>
                  </a:lnTo>
                  <a:lnTo>
                    <a:pt x="414893" y="325252"/>
                  </a:lnTo>
                  <a:lnTo>
                    <a:pt x="497189" y="252618"/>
                  </a:lnTo>
                  <a:lnTo>
                    <a:pt x="393557" y="227075"/>
                  </a:lnTo>
                  <a:lnTo>
                    <a:pt x="433181" y="138318"/>
                  </a:lnTo>
                  <a:lnTo>
                    <a:pt x="333634" y="165353"/>
                  </a:lnTo>
                  <a:lnTo>
                    <a:pt x="342259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45" name="object 19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254507" y="180106"/>
                </a:cxn>
                <a:cxn ang="0">
                  <a:pos x="342259" y="0"/>
                </a:cxn>
                <a:cxn ang="0">
                  <a:pos x="333634" y="165353"/>
                </a:cxn>
                <a:cxn ang="0">
                  <a:pos x="433181" y="138318"/>
                </a:cxn>
                <a:cxn ang="0">
                  <a:pos x="393557" y="227075"/>
                </a:cxn>
                <a:cxn ang="0">
                  <a:pos x="497189" y="252618"/>
                </a:cxn>
                <a:cxn ang="0">
                  <a:pos x="414893" y="325252"/>
                </a:cxn>
                <a:cxn ang="0">
                  <a:pos x="509015" y="412638"/>
                </a:cxn>
                <a:cxn ang="0">
                  <a:pos x="396727" y="401848"/>
                </a:cxn>
                <a:cxn ang="0">
                  <a:pos x="427603" y="561746"/>
                </a:cxn>
                <a:cxn ang="0">
                  <a:pos x="330311" y="448817"/>
                </a:cxn>
                <a:cxn ang="0">
                  <a:pos x="312145" y="612800"/>
                </a:cxn>
                <a:cxn ang="0">
                  <a:pos x="248137" y="463692"/>
                </a:cxn>
                <a:cxn ang="0">
                  <a:pos x="199887" y="670559"/>
                </a:cxn>
                <a:cxn ang="0">
                  <a:pos x="181843" y="485150"/>
                </a:cxn>
                <a:cxn ang="0">
                  <a:pos x="112257" y="546872"/>
                </a:cxn>
                <a:cxn ang="0">
                  <a:pos x="133593" y="432694"/>
                </a:cxn>
                <a:cxn ang="0">
                  <a:pos x="3169" y="452902"/>
                </a:cxn>
                <a:cxn ang="0">
                  <a:pos x="87751" y="365516"/>
                </a:cxn>
                <a:cxn ang="0">
                  <a:pos x="0" y="267461"/>
                </a:cxn>
                <a:cxn ang="0">
                  <a:pos x="109087" y="236494"/>
                </a:cxn>
                <a:cxn ang="0">
                  <a:pos x="8747" y="71262"/>
                </a:cxn>
                <a:cxn ang="0">
                  <a:pos x="172333" y="196230"/>
                </a:cxn>
                <a:cxn ang="0">
                  <a:pos x="196839" y="71262"/>
                </a:cxn>
                <a:cxn ang="0">
                  <a:pos x="254507" y="180106"/>
                </a:cxn>
              </a:cxnLst>
              <a:rect l="0" t="0" r="0" b="0"/>
              <a:pathLst>
                <a:path w="509270" h="670560">
                  <a:moveTo>
                    <a:pt x="254507" y="180106"/>
                  </a:moveTo>
                  <a:lnTo>
                    <a:pt x="342259" y="0"/>
                  </a:lnTo>
                  <a:lnTo>
                    <a:pt x="333634" y="165353"/>
                  </a:lnTo>
                  <a:lnTo>
                    <a:pt x="433181" y="138318"/>
                  </a:lnTo>
                  <a:lnTo>
                    <a:pt x="393557" y="227075"/>
                  </a:lnTo>
                  <a:lnTo>
                    <a:pt x="497189" y="252618"/>
                  </a:lnTo>
                  <a:lnTo>
                    <a:pt x="414893" y="325252"/>
                  </a:lnTo>
                  <a:lnTo>
                    <a:pt x="509015" y="412638"/>
                  </a:lnTo>
                  <a:lnTo>
                    <a:pt x="396727" y="401848"/>
                  </a:lnTo>
                  <a:lnTo>
                    <a:pt x="427603" y="561746"/>
                  </a:lnTo>
                  <a:lnTo>
                    <a:pt x="330311" y="448817"/>
                  </a:lnTo>
                  <a:lnTo>
                    <a:pt x="312145" y="612800"/>
                  </a:lnTo>
                  <a:lnTo>
                    <a:pt x="248137" y="463692"/>
                  </a:lnTo>
                  <a:lnTo>
                    <a:pt x="199887" y="670559"/>
                  </a:lnTo>
                  <a:lnTo>
                    <a:pt x="181843" y="485150"/>
                  </a:lnTo>
                  <a:lnTo>
                    <a:pt x="112257" y="546872"/>
                  </a:lnTo>
                  <a:lnTo>
                    <a:pt x="133593" y="432694"/>
                  </a:lnTo>
                  <a:lnTo>
                    <a:pt x="3169" y="452902"/>
                  </a:lnTo>
                  <a:lnTo>
                    <a:pt x="87751" y="365516"/>
                  </a:lnTo>
                  <a:lnTo>
                    <a:pt x="0" y="267461"/>
                  </a:lnTo>
                  <a:lnTo>
                    <a:pt x="109087" y="236494"/>
                  </a:lnTo>
                  <a:lnTo>
                    <a:pt x="8747" y="71262"/>
                  </a:lnTo>
                  <a:lnTo>
                    <a:pt x="172333" y="196230"/>
                  </a:lnTo>
                  <a:lnTo>
                    <a:pt x="196839" y="71262"/>
                  </a:lnTo>
                  <a:lnTo>
                    <a:pt x="254507" y="180106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0246" name="object 20"/>
          <p:cNvSpPr txBox="1"/>
          <p:nvPr/>
        </p:nvSpPr>
        <p:spPr>
          <a:xfrm>
            <a:off x="8742363" y="1393825"/>
            <a:ext cx="214312" cy="320675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0247" name="object 21"/>
          <p:cNvGrpSpPr/>
          <p:nvPr/>
        </p:nvGrpSpPr>
        <p:grpSpPr>
          <a:xfrm>
            <a:off x="3781425" y="1230313"/>
            <a:ext cx="1247775" cy="722312"/>
            <a:chOff x="5703691" y="1371843"/>
            <a:chExt cx="1337945" cy="721995"/>
          </a:xfrm>
        </p:grpSpPr>
        <p:sp>
          <p:nvSpPr>
            <p:cNvPr id="10341" name="object 22"/>
            <p:cNvSpPr/>
            <p:nvPr/>
          </p:nvSpPr>
          <p:spPr>
            <a:xfrm>
              <a:off x="6464685" y="1459595"/>
              <a:ext cx="570230" cy="628015"/>
            </a:xfrm>
            <a:custGeom>
              <a:avLst/>
              <a:gdLst/>
              <a:ahLst/>
              <a:cxnLst>
                <a:cxn ang="0">
                  <a:pos x="383165" y="0"/>
                </a:cxn>
                <a:cxn ang="0">
                  <a:pos x="284987" y="168676"/>
                </a:cxn>
                <a:cxn ang="0">
                  <a:pos x="220339" y="66690"/>
                </a:cxn>
                <a:cxn ang="0">
                  <a:pos x="192907" y="183794"/>
                </a:cxn>
                <a:cxn ang="0">
                  <a:pos x="9784" y="66690"/>
                </a:cxn>
                <a:cxn ang="0">
                  <a:pos x="122041" y="221376"/>
                </a:cxn>
                <a:cxn ang="0">
                  <a:pos x="0" y="250454"/>
                </a:cxn>
                <a:cxn ang="0">
                  <a:pos x="98176" y="342291"/>
                </a:cxn>
                <a:cxn ang="0">
                  <a:pos x="3566" y="424069"/>
                </a:cxn>
                <a:cxn ang="0">
                  <a:pos x="149473" y="405141"/>
                </a:cxn>
                <a:cxn ang="0">
                  <a:pos x="125608" y="512064"/>
                </a:cxn>
                <a:cxn ang="0">
                  <a:pos x="203575" y="454305"/>
                </a:cxn>
                <a:cxn ang="0">
                  <a:pos x="223906" y="627888"/>
                </a:cxn>
                <a:cxn ang="0">
                  <a:pos x="277886" y="434097"/>
                </a:cxn>
                <a:cxn ang="0">
                  <a:pos x="349515" y="573786"/>
                </a:cxn>
                <a:cxn ang="0">
                  <a:pos x="369936" y="420259"/>
                </a:cxn>
                <a:cxn ang="0">
                  <a:pos x="478780" y="526055"/>
                </a:cxn>
                <a:cxn ang="0">
                  <a:pos x="444246" y="376185"/>
                </a:cxn>
                <a:cxn ang="0">
                  <a:pos x="569976" y="386334"/>
                </a:cxn>
                <a:cxn ang="0">
                  <a:pos x="464577" y="304556"/>
                </a:cxn>
                <a:cxn ang="0">
                  <a:pos x="556626" y="236494"/>
                </a:cxn>
                <a:cxn ang="0">
                  <a:pos x="440680" y="212597"/>
                </a:cxn>
                <a:cxn ang="0">
                  <a:pos x="484998" y="129539"/>
                </a:cxn>
                <a:cxn ang="0">
                  <a:pos x="373502" y="154838"/>
                </a:cxn>
                <a:cxn ang="0">
                  <a:pos x="383165" y="0"/>
                </a:cxn>
              </a:cxnLst>
              <a:rect l="0" t="0" r="0" b="0"/>
              <a:pathLst>
                <a:path w="570229" h="628014">
                  <a:moveTo>
                    <a:pt x="383164" y="0"/>
                  </a:moveTo>
                  <a:lnTo>
                    <a:pt x="284987" y="168676"/>
                  </a:lnTo>
                  <a:lnTo>
                    <a:pt x="220339" y="66690"/>
                  </a:lnTo>
                  <a:lnTo>
                    <a:pt x="192907" y="183794"/>
                  </a:lnTo>
                  <a:lnTo>
                    <a:pt x="9784" y="66690"/>
                  </a:lnTo>
                  <a:lnTo>
                    <a:pt x="122041" y="221376"/>
                  </a:lnTo>
                  <a:lnTo>
                    <a:pt x="0" y="250454"/>
                  </a:lnTo>
                  <a:lnTo>
                    <a:pt x="98176" y="342290"/>
                  </a:lnTo>
                  <a:lnTo>
                    <a:pt x="3566" y="424068"/>
                  </a:lnTo>
                  <a:lnTo>
                    <a:pt x="149473" y="405140"/>
                  </a:lnTo>
                  <a:lnTo>
                    <a:pt x="125608" y="512063"/>
                  </a:lnTo>
                  <a:lnTo>
                    <a:pt x="203575" y="454304"/>
                  </a:lnTo>
                  <a:lnTo>
                    <a:pt x="223906" y="627887"/>
                  </a:lnTo>
                  <a:lnTo>
                    <a:pt x="277886" y="434096"/>
                  </a:lnTo>
                  <a:lnTo>
                    <a:pt x="349514" y="573785"/>
                  </a:lnTo>
                  <a:lnTo>
                    <a:pt x="369935" y="420258"/>
                  </a:lnTo>
                  <a:lnTo>
                    <a:pt x="478779" y="526054"/>
                  </a:lnTo>
                  <a:lnTo>
                    <a:pt x="444245" y="376184"/>
                  </a:lnTo>
                  <a:lnTo>
                    <a:pt x="569975" y="386333"/>
                  </a:lnTo>
                  <a:lnTo>
                    <a:pt x="464576" y="304556"/>
                  </a:lnTo>
                  <a:lnTo>
                    <a:pt x="556625" y="236494"/>
                  </a:lnTo>
                  <a:lnTo>
                    <a:pt x="440679" y="212597"/>
                  </a:lnTo>
                  <a:lnTo>
                    <a:pt x="484997" y="129539"/>
                  </a:lnTo>
                  <a:lnTo>
                    <a:pt x="373501" y="154838"/>
                  </a:lnTo>
                  <a:lnTo>
                    <a:pt x="383164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42" name="object 23"/>
            <p:cNvSpPr/>
            <p:nvPr/>
          </p:nvSpPr>
          <p:spPr>
            <a:xfrm>
              <a:off x="6464685" y="1459595"/>
              <a:ext cx="570230" cy="628015"/>
            </a:xfrm>
            <a:custGeom>
              <a:avLst/>
              <a:gdLst/>
              <a:ahLst/>
              <a:cxnLst>
                <a:cxn ang="0">
                  <a:pos x="284987" y="168676"/>
                </a:cxn>
                <a:cxn ang="0">
                  <a:pos x="383165" y="0"/>
                </a:cxn>
                <a:cxn ang="0">
                  <a:pos x="373502" y="154838"/>
                </a:cxn>
                <a:cxn ang="0">
                  <a:pos x="484998" y="129539"/>
                </a:cxn>
                <a:cxn ang="0">
                  <a:pos x="440680" y="212597"/>
                </a:cxn>
                <a:cxn ang="0">
                  <a:pos x="556626" y="236494"/>
                </a:cxn>
                <a:cxn ang="0">
                  <a:pos x="464577" y="304556"/>
                </a:cxn>
                <a:cxn ang="0">
                  <a:pos x="569976" y="386334"/>
                </a:cxn>
                <a:cxn ang="0">
                  <a:pos x="444246" y="376185"/>
                </a:cxn>
                <a:cxn ang="0">
                  <a:pos x="478780" y="526055"/>
                </a:cxn>
                <a:cxn ang="0">
                  <a:pos x="369936" y="420259"/>
                </a:cxn>
                <a:cxn ang="0">
                  <a:pos x="349515" y="573786"/>
                </a:cxn>
                <a:cxn ang="0">
                  <a:pos x="277886" y="434097"/>
                </a:cxn>
                <a:cxn ang="0">
                  <a:pos x="223906" y="627888"/>
                </a:cxn>
                <a:cxn ang="0">
                  <a:pos x="203575" y="454305"/>
                </a:cxn>
                <a:cxn ang="0">
                  <a:pos x="125608" y="512064"/>
                </a:cxn>
                <a:cxn ang="0">
                  <a:pos x="149473" y="405141"/>
                </a:cxn>
                <a:cxn ang="0">
                  <a:pos x="3566" y="424069"/>
                </a:cxn>
                <a:cxn ang="0">
                  <a:pos x="98176" y="342291"/>
                </a:cxn>
                <a:cxn ang="0">
                  <a:pos x="0" y="250454"/>
                </a:cxn>
                <a:cxn ang="0">
                  <a:pos x="122041" y="221376"/>
                </a:cxn>
                <a:cxn ang="0">
                  <a:pos x="9784" y="66690"/>
                </a:cxn>
                <a:cxn ang="0">
                  <a:pos x="192907" y="183794"/>
                </a:cxn>
                <a:cxn ang="0">
                  <a:pos x="220339" y="66690"/>
                </a:cxn>
                <a:cxn ang="0">
                  <a:pos x="284987" y="168676"/>
                </a:cxn>
              </a:cxnLst>
              <a:rect l="0" t="0" r="0" b="0"/>
              <a:pathLst>
                <a:path w="570229" h="628014">
                  <a:moveTo>
                    <a:pt x="284987" y="168676"/>
                  </a:moveTo>
                  <a:lnTo>
                    <a:pt x="383164" y="0"/>
                  </a:lnTo>
                  <a:lnTo>
                    <a:pt x="373501" y="154838"/>
                  </a:lnTo>
                  <a:lnTo>
                    <a:pt x="484997" y="129539"/>
                  </a:lnTo>
                  <a:lnTo>
                    <a:pt x="440679" y="212597"/>
                  </a:lnTo>
                  <a:lnTo>
                    <a:pt x="556625" y="236494"/>
                  </a:lnTo>
                  <a:lnTo>
                    <a:pt x="464576" y="304556"/>
                  </a:lnTo>
                  <a:lnTo>
                    <a:pt x="569975" y="386333"/>
                  </a:lnTo>
                  <a:lnTo>
                    <a:pt x="444245" y="376184"/>
                  </a:lnTo>
                  <a:lnTo>
                    <a:pt x="478779" y="526054"/>
                  </a:lnTo>
                  <a:lnTo>
                    <a:pt x="369935" y="420258"/>
                  </a:lnTo>
                  <a:lnTo>
                    <a:pt x="349514" y="573785"/>
                  </a:lnTo>
                  <a:lnTo>
                    <a:pt x="277886" y="434096"/>
                  </a:lnTo>
                  <a:lnTo>
                    <a:pt x="223906" y="627887"/>
                  </a:lnTo>
                  <a:lnTo>
                    <a:pt x="203575" y="454304"/>
                  </a:lnTo>
                  <a:lnTo>
                    <a:pt x="125608" y="512063"/>
                  </a:lnTo>
                  <a:lnTo>
                    <a:pt x="149473" y="405140"/>
                  </a:lnTo>
                  <a:lnTo>
                    <a:pt x="3566" y="424068"/>
                  </a:lnTo>
                  <a:lnTo>
                    <a:pt x="98176" y="342290"/>
                  </a:lnTo>
                  <a:lnTo>
                    <a:pt x="0" y="250454"/>
                  </a:lnTo>
                  <a:lnTo>
                    <a:pt x="122041" y="221376"/>
                  </a:lnTo>
                  <a:lnTo>
                    <a:pt x="9784" y="66690"/>
                  </a:lnTo>
                  <a:lnTo>
                    <a:pt x="192907" y="183794"/>
                  </a:lnTo>
                  <a:lnTo>
                    <a:pt x="220339" y="66690"/>
                  </a:lnTo>
                  <a:lnTo>
                    <a:pt x="284987" y="168676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43" name="object 24"/>
            <p:cNvSpPr/>
            <p:nvPr/>
          </p:nvSpPr>
          <p:spPr>
            <a:xfrm>
              <a:off x="5703691" y="1371843"/>
              <a:ext cx="662940" cy="553720"/>
            </a:xfrm>
            <a:custGeom>
              <a:avLst/>
              <a:gdLst/>
              <a:ahLst/>
              <a:cxnLst>
                <a:cxn ang="0">
                  <a:pos x="662940" y="0"/>
                </a:cxn>
                <a:cxn ang="0">
                  <a:pos x="0" y="0"/>
                </a:cxn>
                <a:cxn ang="0">
                  <a:pos x="0" y="553212"/>
                </a:cxn>
                <a:cxn ang="0">
                  <a:pos x="662940" y="553212"/>
                </a:cxn>
                <a:cxn ang="0">
                  <a:pos x="662940" y="0"/>
                </a:cxn>
              </a:cxnLst>
              <a:rect l="0" t="0" r="0" b="0"/>
              <a:pathLst>
                <a:path w="662939" h="553719">
                  <a:moveTo>
                    <a:pt x="662939" y="0"/>
                  </a:moveTo>
                  <a:lnTo>
                    <a:pt x="0" y="0"/>
                  </a:lnTo>
                  <a:lnTo>
                    <a:pt x="0" y="553211"/>
                  </a:lnTo>
                  <a:lnTo>
                    <a:pt x="662939" y="553211"/>
                  </a:lnTo>
                  <a:lnTo>
                    <a:pt x="662939" y="0"/>
                  </a:lnTo>
                  <a:close/>
                </a:path>
              </a:pathLst>
            </a:custGeom>
            <a:solidFill>
              <a:srgbClr val="00AE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248" name="object 25"/>
          <p:cNvGrpSpPr/>
          <p:nvPr/>
        </p:nvGrpSpPr>
        <p:grpSpPr>
          <a:xfrm>
            <a:off x="6213475" y="1244600"/>
            <a:ext cx="2197100" cy="681038"/>
            <a:chOff x="6199745" y="1293062"/>
            <a:chExt cx="2197489" cy="680085"/>
          </a:xfrm>
        </p:grpSpPr>
        <p:sp>
          <p:nvSpPr>
            <p:cNvPr id="10339" name="object 26"/>
            <p:cNvSpPr/>
            <p:nvPr/>
          </p:nvSpPr>
          <p:spPr>
            <a:xfrm>
              <a:off x="6199745" y="1293062"/>
              <a:ext cx="603885" cy="680085"/>
            </a:xfrm>
            <a:custGeom>
              <a:avLst/>
              <a:gdLst/>
              <a:ahLst/>
              <a:cxnLst>
                <a:cxn ang="0">
                  <a:pos x="405781" y="0"/>
                </a:cxn>
                <a:cxn ang="0">
                  <a:pos x="301751" y="182514"/>
                </a:cxn>
                <a:cxn ang="0">
                  <a:pos x="233293" y="72268"/>
                </a:cxn>
                <a:cxn ang="0">
                  <a:pos x="204337" y="198881"/>
                </a:cxn>
                <a:cxn ang="0">
                  <a:pos x="10302" y="72268"/>
                </a:cxn>
                <a:cxn ang="0">
                  <a:pos x="129296" y="239664"/>
                </a:cxn>
                <a:cxn ang="0">
                  <a:pos x="0" y="271150"/>
                </a:cxn>
                <a:cxn ang="0">
                  <a:pos x="104028" y="370606"/>
                </a:cxn>
                <a:cxn ang="0">
                  <a:pos x="3809" y="458998"/>
                </a:cxn>
                <a:cxn ang="0">
                  <a:pos x="158374" y="438546"/>
                </a:cxn>
                <a:cxn ang="0">
                  <a:pos x="133106" y="554370"/>
                </a:cxn>
                <a:cxn ang="0">
                  <a:pos x="215524" y="491764"/>
                </a:cxn>
                <a:cxn ang="0">
                  <a:pos x="237103" y="679703"/>
                </a:cxn>
                <a:cxn ang="0">
                  <a:pos x="294253" y="470032"/>
                </a:cxn>
                <a:cxn ang="0">
                  <a:pos x="370089" y="621029"/>
                </a:cxn>
                <a:cxn ang="0">
                  <a:pos x="391668" y="454913"/>
                </a:cxn>
                <a:cxn ang="0">
                  <a:pos x="506974" y="569488"/>
                </a:cxn>
                <a:cxn ang="0">
                  <a:pos x="470398" y="407304"/>
                </a:cxn>
                <a:cxn ang="0">
                  <a:pos x="603504" y="418216"/>
                </a:cxn>
                <a:cxn ang="0">
                  <a:pos x="492009" y="329580"/>
                </a:cxn>
                <a:cxn ang="0">
                  <a:pos x="589423" y="256031"/>
                </a:cxn>
                <a:cxn ang="0">
                  <a:pos x="466588" y="230123"/>
                </a:cxn>
                <a:cxn ang="0">
                  <a:pos x="513588" y="140207"/>
                </a:cxn>
                <a:cxn ang="0">
                  <a:pos x="395478" y="167518"/>
                </a:cxn>
                <a:cxn ang="0">
                  <a:pos x="405781" y="0"/>
                </a:cxn>
              </a:cxnLst>
              <a:rect l="0" t="0" r="0" b="0"/>
              <a:pathLst>
                <a:path w="603884" h="680085">
                  <a:moveTo>
                    <a:pt x="405780" y="0"/>
                  </a:moveTo>
                  <a:lnTo>
                    <a:pt x="301751" y="182514"/>
                  </a:lnTo>
                  <a:lnTo>
                    <a:pt x="233293" y="72268"/>
                  </a:lnTo>
                  <a:lnTo>
                    <a:pt x="204337" y="198881"/>
                  </a:lnTo>
                  <a:lnTo>
                    <a:pt x="10302" y="72268"/>
                  </a:lnTo>
                  <a:lnTo>
                    <a:pt x="129296" y="239664"/>
                  </a:lnTo>
                  <a:lnTo>
                    <a:pt x="0" y="271150"/>
                  </a:lnTo>
                  <a:lnTo>
                    <a:pt x="104028" y="370606"/>
                  </a:lnTo>
                  <a:lnTo>
                    <a:pt x="3809" y="458998"/>
                  </a:lnTo>
                  <a:lnTo>
                    <a:pt x="158374" y="438546"/>
                  </a:lnTo>
                  <a:lnTo>
                    <a:pt x="133106" y="554370"/>
                  </a:lnTo>
                  <a:lnTo>
                    <a:pt x="215524" y="491764"/>
                  </a:lnTo>
                  <a:lnTo>
                    <a:pt x="237103" y="679703"/>
                  </a:lnTo>
                  <a:lnTo>
                    <a:pt x="294253" y="470032"/>
                  </a:lnTo>
                  <a:lnTo>
                    <a:pt x="370088" y="621029"/>
                  </a:lnTo>
                  <a:lnTo>
                    <a:pt x="391667" y="454913"/>
                  </a:lnTo>
                  <a:lnTo>
                    <a:pt x="506973" y="569488"/>
                  </a:lnTo>
                  <a:lnTo>
                    <a:pt x="470397" y="407304"/>
                  </a:lnTo>
                  <a:lnTo>
                    <a:pt x="603503" y="418216"/>
                  </a:lnTo>
                  <a:lnTo>
                    <a:pt x="492008" y="329580"/>
                  </a:lnTo>
                  <a:lnTo>
                    <a:pt x="589422" y="256031"/>
                  </a:lnTo>
                  <a:lnTo>
                    <a:pt x="466587" y="230123"/>
                  </a:lnTo>
                  <a:lnTo>
                    <a:pt x="513587" y="140207"/>
                  </a:lnTo>
                  <a:lnTo>
                    <a:pt x="395477" y="167518"/>
                  </a:lnTo>
                  <a:lnTo>
                    <a:pt x="40578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40" name="object 28"/>
            <p:cNvSpPr/>
            <p:nvPr/>
          </p:nvSpPr>
          <p:spPr>
            <a:xfrm>
              <a:off x="7733659" y="1380987"/>
              <a:ext cx="663575" cy="554990"/>
            </a:xfrm>
            <a:custGeom>
              <a:avLst/>
              <a:gdLst/>
              <a:ahLst/>
              <a:cxnLst>
                <a:cxn ang="0">
                  <a:pos x="663238" y="0"/>
                </a:cxn>
                <a:cxn ang="0">
                  <a:pos x="0" y="0"/>
                </a:cxn>
                <a:cxn ang="0">
                  <a:pos x="0" y="554736"/>
                </a:cxn>
                <a:cxn ang="0">
                  <a:pos x="663238" y="554736"/>
                </a:cxn>
                <a:cxn ang="0">
                  <a:pos x="663238" y="0"/>
                </a:cxn>
              </a:cxnLst>
              <a:rect l="0" t="0" r="0" b="0"/>
              <a:pathLst>
                <a:path w="663575" h="554989">
                  <a:moveTo>
                    <a:pt x="663238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663238" y="554735"/>
                  </a:lnTo>
                  <a:lnTo>
                    <a:pt x="663238" y="0"/>
                  </a:lnTo>
                  <a:close/>
                </a:path>
              </a:pathLst>
            </a:custGeom>
            <a:solidFill>
              <a:srgbClr val="00AE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94755" y="4645025"/>
            <a:ext cx="424180" cy="1490980"/>
          </a:xfrm>
          <a:prstGeom prst="rect">
            <a:avLst/>
          </a:prstGeom>
          <a:solidFill>
            <a:srgbClr val="00AEEF"/>
          </a:solidFill>
          <a:ln w="12191">
            <a:solidFill>
              <a:srgbClr val="374891"/>
            </a:solidFill>
          </a:ln>
        </p:spPr>
        <p:txBody>
          <a:bodyPr vert="vert270" lIns="0" tIns="1270" rIns="0" bIns="0">
            <a:spAutoFit/>
          </a:bodyPr>
          <a:lstStyle/>
          <a:p>
            <a:pPr marL="86995" marR="0" defTabSz="914400" eaLnBrk="1" fontAlgn="auto" hangingPunct="1"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kern="0" cap="none" spc="-10" normalizeH="0" baseline="0" noProof="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Calibri" panose="020F0502020204030204"/>
              </a:rPr>
              <a:t>ВЫХОД</a:t>
            </a:r>
            <a:endParaRPr kumimoji="0" sz="2400" kern="0" cap="none" spc="0" normalizeH="0" baseline="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Calibri" panose="020F0502020204030204"/>
            </a:endParaRPr>
          </a:p>
        </p:txBody>
      </p:sp>
      <p:graphicFrame>
        <p:nvGraphicFramePr>
          <p:cNvPr id="10250" name="Таблица 10249"/>
          <p:cNvGraphicFramePr/>
          <p:nvPr/>
        </p:nvGraphicFramePr>
        <p:xfrm>
          <a:off x="1101725" y="1381125"/>
          <a:ext cx="2008188" cy="2803969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27000" lvl="0" indent="0" eaLnBrk="1" hangingPunct="1">
                        <a:lnSpc>
                          <a:spcPts val="1915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ru-RU" alt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Шаг</a:t>
                      </a:r>
                      <a:endParaRPr lang="ru-RU" alt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27000" lvl="0" indent="0" eaLnBrk="1" hangingPunct="1">
                        <a:lnSpc>
                          <a:spcPts val="1915"/>
                        </a:lnSpc>
                        <a:buNone/>
                      </a:pPr>
                      <a:r>
                        <a:rPr lang="ru-RU" alt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ru-RU" sz="16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254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ru-RU" sz="15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spcBef>
                          <a:spcPts val="90"/>
                        </a:spcBef>
                        <a:buNone/>
                      </a:pPr>
                      <a:r>
                        <a:rPr lang="ru-RU" altLang="ru-RU" sz="16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Воспитатель</a:t>
                      </a:r>
                      <a:endParaRPr lang="ru-RU" altLang="ru-RU" sz="16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114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5588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lnSpc>
                          <a:spcPct val="99000"/>
                        </a:lnSpc>
                        <a:spcBef>
                          <a:spcPts val="315"/>
                        </a:spcBef>
                        <a:buNone/>
                      </a:pPr>
                      <a:r>
                        <a:rPr sz="1600" b="1" dirty="0">
                          <a:latin typeface="Calibri" panose="020F0502020204030204" pitchFamily="34" charset="0"/>
                        </a:rPr>
                        <a:t>Создание педагогом условий для самостоятельной деятельности в игровых центрах</a:t>
                      </a:r>
                    </a:p>
                    <a:p>
                      <a:pPr marL="90805" lvl="0" indent="0" eaLnBrk="1" hangingPunct="1">
                        <a:lnSpc>
                          <a:spcPct val="99000"/>
                        </a:lnSpc>
                        <a:spcBef>
                          <a:spcPts val="315"/>
                        </a:spcBef>
                        <a:buNone/>
                      </a:pP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9370" marB="0">
                    <a:lnL>
                      <a:noFill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7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spcBef>
                          <a:spcPts val="265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мин.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301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8" name="object 31"/>
          <p:cNvSpPr/>
          <p:nvPr/>
        </p:nvSpPr>
        <p:spPr>
          <a:xfrm>
            <a:off x="3633788" y="1358900"/>
            <a:ext cx="723900" cy="558800"/>
          </a:xfrm>
          <a:custGeom>
            <a:avLst/>
            <a:gdLst/>
            <a:ahLst/>
            <a:cxnLst>
              <a:cxn ang="0">
                <a:pos x="48768" y="0"/>
              </a:cxn>
              <a:cxn ang="0">
                <a:pos x="0" y="0"/>
              </a:cxn>
              <a:cxn ang="0">
                <a:pos x="0" y="219706"/>
              </a:cxn>
              <a:cxn ang="0">
                <a:pos x="0" y="558420"/>
              </a:cxn>
              <a:cxn ang="0">
                <a:pos x="48768" y="558420"/>
              </a:cxn>
              <a:cxn ang="0">
                <a:pos x="48768" y="219706"/>
              </a:cxn>
              <a:cxn ang="0">
                <a:pos x="48768" y="0"/>
              </a:cxn>
              <a:cxn ang="0">
                <a:pos x="723900" y="0"/>
              </a:cxn>
              <a:cxn ang="0">
                <a:pos x="62484" y="0"/>
              </a:cxn>
              <a:cxn ang="0">
                <a:pos x="62484" y="558420"/>
              </a:cxn>
              <a:cxn ang="0">
                <a:pos x="723900" y="558420"/>
              </a:cxn>
              <a:cxn ang="0">
                <a:pos x="723900" y="0"/>
              </a:cxn>
            </a:cxnLst>
            <a:rect l="0" t="0" r="0" b="0"/>
            <a:pathLst>
              <a:path w="723900" h="558164">
                <a:moveTo>
                  <a:pt x="48768" y="0"/>
                </a:moveTo>
                <a:lnTo>
                  <a:pt x="0" y="0"/>
                </a:lnTo>
                <a:lnTo>
                  <a:pt x="0" y="219456"/>
                </a:lnTo>
                <a:lnTo>
                  <a:pt x="0" y="557784"/>
                </a:lnTo>
                <a:lnTo>
                  <a:pt x="48768" y="557784"/>
                </a:lnTo>
                <a:lnTo>
                  <a:pt x="48768" y="219456"/>
                </a:lnTo>
                <a:lnTo>
                  <a:pt x="48768" y="0"/>
                </a:lnTo>
                <a:close/>
              </a:path>
              <a:path w="723900" h="558164">
                <a:moveTo>
                  <a:pt x="723900" y="0"/>
                </a:moveTo>
                <a:lnTo>
                  <a:pt x="62484" y="0"/>
                </a:lnTo>
                <a:lnTo>
                  <a:pt x="62484" y="557784"/>
                </a:lnTo>
                <a:lnTo>
                  <a:pt x="723900" y="557784"/>
                </a:lnTo>
                <a:lnTo>
                  <a:pt x="723900" y="0"/>
                </a:lnTo>
                <a:close/>
              </a:path>
            </a:pathLst>
          </a:custGeom>
          <a:solidFill>
            <a:srgbClr val="00AEE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59" name="object 32"/>
          <p:cNvSpPr txBox="1"/>
          <p:nvPr/>
        </p:nvSpPr>
        <p:spPr>
          <a:xfrm>
            <a:off x="3775075" y="1377950"/>
            <a:ext cx="373063" cy="514350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>
              <a:spcBef>
                <a:spcPts val="15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0260" name="object 33"/>
          <p:cNvGrpSpPr/>
          <p:nvPr/>
        </p:nvGrpSpPr>
        <p:grpSpPr>
          <a:xfrm>
            <a:off x="3633788" y="1347788"/>
            <a:ext cx="1674812" cy="900112"/>
            <a:chOff x="3633856" y="1347460"/>
            <a:chExt cx="1675130" cy="899794"/>
          </a:xfrm>
        </p:grpSpPr>
        <p:sp>
          <p:nvSpPr>
            <p:cNvPr id="10337" name="object 34"/>
            <p:cNvSpPr/>
            <p:nvPr/>
          </p:nvSpPr>
          <p:spPr>
            <a:xfrm>
              <a:off x="3633856" y="1347460"/>
              <a:ext cx="48895" cy="12700"/>
            </a:xfrm>
            <a:custGeom>
              <a:avLst/>
              <a:gdLst/>
              <a:ahLst/>
              <a:cxnLst>
                <a:cxn ang="0">
                  <a:pos x="48767" y="0"/>
                </a:cxn>
                <a:cxn ang="0">
                  <a:pos x="0" y="0"/>
                </a:cxn>
                <a:cxn ang="0">
                  <a:pos x="0" y="12191"/>
                </a:cxn>
                <a:cxn ang="0">
                  <a:pos x="48767" y="12191"/>
                </a:cxn>
                <a:cxn ang="0">
                  <a:pos x="48767" y="0"/>
                </a:cxn>
              </a:cxnLst>
              <a:rect l="0" t="0" r="0" b="0"/>
              <a:pathLst>
                <a:path w="48895" h="12700">
                  <a:moveTo>
                    <a:pt x="48767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48767" y="12191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00AE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8" name="object 35"/>
            <p:cNvSpPr/>
            <p:nvPr/>
          </p:nvSpPr>
          <p:spPr>
            <a:xfrm>
              <a:off x="3639952" y="1944966"/>
              <a:ext cx="1668780" cy="302260"/>
            </a:xfrm>
            <a:custGeom>
              <a:avLst/>
              <a:gdLst/>
              <a:ahLst/>
              <a:cxnLst>
                <a:cxn ang="0">
                  <a:pos x="1668780" y="0"/>
                </a:cxn>
                <a:cxn ang="0">
                  <a:pos x="0" y="0"/>
                </a:cxn>
                <a:cxn ang="0">
                  <a:pos x="0" y="302049"/>
                </a:cxn>
                <a:cxn ang="0">
                  <a:pos x="1668780" y="302049"/>
                </a:cxn>
                <a:cxn ang="0">
                  <a:pos x="1668780" y="0"/>
                </a:cxn>
              </a:cxnLst>
              <a:rect l="0" t="0" r="0" b="0"/>
              <a:pathLst>
                <a:path w="1668779" h="302260">
                  <a:moveTo>
                    <a:pt x="1668779" y="0"/>
                  </a:moveTo>
                  <a:lnTo>
                    <a:pt x="0" y="0"/>
                  </a:lnTo>
                  <a:lnTo>
                    <a:pt x="0" y="302049"/>
                  </a:lnTo>
                  <a:lnTo>
                    <a:pt x="1668779" y="302049"/>
                  </a:lnTo>
                  <a:lnTo>
                    <a:pt x="1668779" y="0"/>
                  </a:lnTo>
                  <a:close/>
                </a:path>
              </a:pathLst>
            </a:custGeom>
            <a:solidFill>
              <a:srgbClr val="5ECCF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0261" name="object 36"/>
          <p:cNvSpPr txBox="1"/>
          <p:nvPr/>
        </p:nvSpPr>
        <p:spPr>
          <a:xfrm>
            <a:off x="3717925" y="1954213"/>
            <a:ext cx="1590675" cy="258762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Воспитанники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62" name="object 37"/>
          <p:cNvSpPr/>
          <p:nvPr/>
        </p:nvSpPr>
        <p:spPr>
          <a:xfrm>
            <a:off x="3640138" y="1944688"/>
            <a:ext cx="1668462" cy="1587"/>
          </a:xfrm>
          <a:custGeom>
            <a:avLst/>
            <a:gdLst/>
            <a:ahLst/>
            <a:cxnLst>
              <a:cxn ang="0">
                <a:pos x="1668463" y="0"/>
              </a:cxn>
              <a:cxn ang="0">
                <a:pos x="1668463" y="0"/>
              </a:cxn>
              <a:cxn ang="0">
                <a:pos x="0" y="0"/>
              </a:cxn>
              <a:cxn ang="0">
                <a:pos x="0" y="1270"/>
              </a:cxn>
              <a:cxn ang="0">
                <a:pos x="1668463" y="1270"/>
              </a:cxn>
              <a:cxn ang="0">
                <a:pos x="1668463" y="0"/>
              </a:cxn>
            </a:cxnLst>
            <a:rect l="0" t="0" r="0" b="0"/>
            <a:pathLst>
              <a:path w="1668779" h="1905">
                <a:moveTo>
                  <a:pt x="1668780" y="0"/>
                </a:moveTo>
                <a:lnTo>
                  <a:pt x="1668780" y="0"/>
                </a:lnTo>
                <a:lnTo>
                  <a:pt x="0" y="0"/>
                </a:lnTo>
                <a:lnTo>
                  <a:pt x="0" y="1524"/>
                </a:lnTo>
                <a:lnTo>
                  <a:pt x="1668780" y="1524"/>
                </a:lnTo>
                <a:lnTo>
                  <a:pt x="1668780" y="0"/>
                </a:lnTo>
                <a:close/>
              </a:path>
            </a:pathLst>
          </a:custGeom>
          <a:solidFill>
            <a:srgbClr val="5ECCF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63" name="object 38"/>
          <p:cNvSpPr txBox="1"/>
          <p:nvPr/>
        </p:nvSpPr>
        <p:spPr>
          <a:xfrm>
            <a:off x="3640138" y="2284413"/>
            <a:ext cx="1668462" cy="1522412"/>
          </a:xfrm>
          <a:prstGeom prst="rect">
            <a:avLst/>
          </a:prstGeom>
          <a:solidFill>
            <a:srgbClr val="D2EBF9"/>
          </a:solidFill>
          <a:ln w="9525">
            <a:noFill/>
          </a:ln>
        </p:spPr>
        <p:txBody>
          <a:bodyPr lIns="0" tIns="19685" rIns="0" bIns="0">
            <a:spAutoFit/>
          </a:bodyPr>
          <a:lstStyle/>
          <a:p>
            <a:pPr marL="90805" eaLnBrk="1" hangingPunct="1">
              <a:spcBef>
                <a:spcPts val="150"/>
              </a:spcBef>
            </a:pPr>
            <a:r>
              <a:rPr sz="1600" b="1" dirty="0">
                <a:latin typeface="Arial" panose="020B0604020202020204" pitchFamily="34" charset="0"/>
              </a:rPr>
              <a:t>Выбор  детьми игр и зон для организации игровой деятельности</a:t>
            </a:r>
          </a:p>
          <a:p>
            <a:pPr marL="90805" eaLnBrk="1" hangingPunct="1">
              <a:spcBef>
                <a:spcPts val="150"/>
              </a:spcBef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138" y="3851275"/>
            <a:ext cx="1668463" cy="279400"/>
          </a:xfrm>
          <a:prstGeom prst="rect">
            <a:avLst/>
          </a:prstGeom>
          <a:solidFill>
            <a:srgbClr val="EAF6FC"/>
          </a:solidFill>
        </p:spPr>
        <p:txBody>
          <a:bodyPr lIns="0" tIns="33019" rIns="0" bIns="0">
            <a:spAutoFit/>
          </a:bodyPr>
          <a:lstStyle/>
          <a:p>
            <a:pPr marL="90805" eaLnBrk="1" hangingPunct="1">
              <a:spcBef>
                <a:spcPts val="265"/>
              </a:spcBef>
              <a:buNone/>
            </a:pP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</a:t>
            </a: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zh-CN" altLang="x-none" sz="16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5" name="object 40"/>
          <p:cNvSpPr txBox="1"/>
          <p:nvPr/>
        </p:nvSpPr>
        <p:spPr>
          <a:xfrm>
            <a:off x="5783263" y="1384300"/>
            <a:ext cx="376237" cy="514350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/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66" name="object 41"/>
          <p:cNvSpPr txBox="1"/>
          <p:nvPr/>
        </p:nvSpPr>
        <p:spPr>
          <a:xfrm>
            <a:off x="4660900" y="1549400"/>
            <a:ext cx="209550" cy="322263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67" name="object 42"/>
          <p:cNvSpPr/>
          <p:nvPr/>
        </p:nvSpPr>
        <p:spPr>
          <a:xfrm>
            <a:off x="5703888" y="1936750"/>
            <a:ext cx="1689100" cy="330200"/>
          </a:xfrm>
          <a:custGeom>
            <a:avLst/>
            <a:gdLst/>
            <a:ahLst/>
            <a:cxnLst>
              <a:cxn ang="0">
                <a:pos x="1688591" y="0"/>
              </a:cxn>
              <a:cxn ang="0">
                <a:pos x="0" y="0"/>
              </a:cxn>
              <a:cxn ang="0">
                <a:pos x="0" y="330118"/>
              </a:cxn>
              <a:cxn ang="0">
                <a:pos x="1688591" y="330118"/>
              </a:cxn>
              <a:cxn ang="0">
                <a:pos x="1688591" y="0"/>
              </a:cxn>
            </a:cxnLst>
            <a:rect l="0" t="0" r="0" b="0"/>
            <a:pathLst>
              <a:path w="1689100" h="329564">
                <a:moveTo>
                  <a:pt x="1688591" y="0"/>
                </a:moveTo>
                <a:lnTo>
                  <a:pt x="0" y="0"/>
                </a:lnTo>
                <a:lnTo>
                  <a:pt x="0" y="329482"/>
                </a:lnTo>
                <a:lnTo>
                  <a:pt x="1688591" y="329482"/>
                </a:lnTo>
                <a:lnTo>
                  <a:pt x="1688591" y="0"/>
                </a:lnTo>
                <a:close/>
              </a:path>
            </a:pathLst>
          </a:custGeom>
          <a:solidFill>
            <a:srgbClr val="5ECCF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68" name="object 43"/>
          <p:cNvSpPr txBox="1"/>
          <p:nvPr/>
        </p:nvSpPr>
        <p:spPr>
          <a:xfrm>
            <a:off x="5783263" y="1954213"/>
            <a:ext cx="1492250" cy="258762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Воспитанники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69" name="object 44"/>
          <p:cNvSpPr/>
          <p:nvPr/>
        </p:nvSpPr>
        <p:spPr>
          <a:xfrm>
            <a:off x="6380163" y="1925638"/>
            <a:ext cx="1014412" cy="12700"/>
          </a:xfrm>
          <a:custGeom>
            <a:avLst/>
            <a:gdLst/>
            <a:ahLst/>
            <a:cxnLst>
              <a:cxn ang="0">
                <a:pos x="1014412" y="0"/>
              </a:cxn>
              <a:cxn ang="0">
                <a:pos x="0" y="0"/>
              </a:cxn>
              <a:cxn ang="0">
                <a:pos x="0" y="12191"/>
              </a:cxn>
              <a:cxn ang="0">
                <a:pos x="1014412" y="12191"/>
              </a:cxn>
              <a:cxn ang="0">
                <a:pos x="1014412" y="0"/>
              </a:cxn>
            </a:cxnLst>
            <a:rect l="0" t="0" r="0" b="0"/>
            <a:pathLst>
              <a:path w="1013459" h="12700">
                <a:moveTo>
                  <a:pt x="1013459" y="0"/>
                </a:moveTo>
                <a:lnTo>
                  <a:pt x="0" y="0"/>
                </a:lnTo>
                <a:lnTo>
                  <a:pt x="0" y="12191"/>
                </a:lnTo>
                <a:lnTo>
                  <a:pt x="1013459" y="12191"/>
                </a:lnTo>
                <a:lnTo>
                  <a:pt x="101345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70" name="object 45"/>
          <p:cNvSpPr txBox="1"/>
          <p:nvPr/>
        </p:nvSpPr>
        <p:spPr>
          <a:xfrm>
            <a:off x="5703888" y="2305050"/>
            <a:ext cx="1689100" cy="1020763"/>
          </a:xfrm>
          <a:prstGeom prst="rect">
            <a:avLst/>
          </a:prstGeom>
          <a:solidFill>
            <a:srgbClr val="D2EBF9"/>
          </a:solidFill>
          <a:ln w="9525">
            <a:noFill/>
          </a:ln>
        </p:spPr>
        <p:txBody>
          <a:bodyPr lIns="0" tIns="20320" rIns="0" bIns="0">
            <a:spAutoFit/>
          </a:bodyPr>
          <a:lstStyle/>
          <a:p>
            <a:pPr marL="92075" algn="just" eaLnBrk="1" hangingPunct="1">
              <a:lnSpc>
                <a:spcPct val="99000"/>
              </a:lnSpc>
              <a:spcBef>
                <a:spcPts val="165"/>
              </a:spcBef>
            </a:pPr>
            <a:r>
              <a:rPr sz="1600" b="1" dirty="0">
                <a:latin typeface="Arial" panose="020B0604020202020204" pitchFamily="34" charset="0"/>
              </a:rPr>
              <a:t>Непосредственно игровая деятельность </a:t>
            </a:r>
          </a:p>
          <a:p>
            <a:pPr marL="92075" algn="just" eaLnBrk="1" hangingPunct="1">
              <a:lnSpc>
                <a:spcPct val="99000"/>
              </a:lnSpc>
              <a:spcBef>
                <a:spcPts val="165"/>
              </a:spcBef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03888" y="3730625"/>
            <a:ext cx="1689100" cy="279400"/>
          </a:xfrm>
          <a:prstGeom prst="rect">
            <a:avLst/>
          </a:prstGeom>
          <a:solidFill>
            <a:srgbClr val="EAF6FC"/>
          </a:solidFill>
        </p:spPr>
        <p:txBody>
          <a:bodyPr lIns="0" tIns="33019" rIns="0" bIns="0">
            <a:spAutoFit/>
          </a:bodyPr>
          <a:lstStyle/>
          <a:p>
            <a:pPr marL="92075" eaLnBrk="1" hangingPunct="1">
              <a:spcBef>
                <a:spcPts val="265"/>
              </a:spcBef>
              <a:buNone/>
            </a:pP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zh-CN" altLang="x-none" sz="16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2" name="object 47"/>
          <p:cNvSpPr txBox="1"/>
          <p:nvPr/>
        </p:nvSpPr>
        <p:spPr>
          <a:xfrm>
            <a:off x="7813675" y="1393825"/>
            <a:ext cx="376238" cy="51117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lnSpc>
                <a:spcPts val="1915"/>
              </a:lnSpc>
              <a:spcBef>
                <a:spcPts val="1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>
              <a:lnSpc>
                <a:spcPts val="1915"/>
              </a:lnSpc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73" name="object 48"/>
          <p:cNvSpPr txBox="1"/>
          <p:nvPr/>
        </p:nvSpPr>
        <p:spPr>
          <a:xfrm>
            <a:off x="6459538" y="1382713"/>
            <a:ext cx="155575" cy="330200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74" name="object 49"/>
          <p:cNvSpPr/>
          <p:nvPr/>
        </p:nvSpPr>
        <p:spPr>
          <a:xfrm>
            <a:off x="7734300" y="1955800"/>
            <a:ext cx="1489075" cy="334963"/>
          </a:xfrm>
          <a:custGeom>
            <a:avLst/>
            <a:gdLst/>
            <a:ahLst/>
            <a:cxnLst>
              <a:cxn ang="0">
                <a:pos x="1488563" y="0"/>
              </a:cxn>
              <a:cxn ang="0">
                <a:pos x="0" y="0"/>
              </a:cxn>
              <a:cxn ang="0">
                <a:pos x="0" y="334628"/>
              </a:cxn>
              <a:cxn ang="0">
                <a:pos x="1488563" y="334628"/>
              </a:cxn>
              <a:cxn ang="0">
                <a:pos x="1488563" y="0"/>
              </a:cxn>
            </a:cxnLst>
            <a:rect l="0" t="0" r="0" b="0"/>
            <a:pathLst>
              <a:path w="1489709" h="335914">
                <a:moveTo>
                  <a:pt x="1489197" y="0"/>
                </a:moveTo>
                <a:lnTo>
                  <a:pt x="0" y="0"/>
                </a:lnTo>
                <a:lnTo>
                  <a:pt x="0" y="335578"/>
                </a:lnTo>
                <a:lnTo>
                  <a:pt x="1489197" y="335578"/>
                </a:lnTo>
                <a:lnTo>
                  <a:pt x="1489197" y="0"/>
                </a:lnTo>
                <a:close/>
              </a:path>
            </a:pathLst>
          </a:custGeom>
          <a:solidFill>
            <a:srgbClr val="5ECCF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75" name="object 50"/>
          <p:cNvSpPr txBox="1"/>
          <p:nvPr/>
        </p:nvSpPr>
        <p:spPr>
          <a:xfrm>
            <a:off x="7813675" y="1968500"/>
            <a:ext cx="1381125" cy="50482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Воспитанникии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0276" name="object 51"/>
          <p:cNvGrpSpPr/>
          <p:nvPr/>
        </p:nvGrpSpPr>
        <p:grpSpPr>
          <a:xfrm>
            <a:off x="7734300" y="1935163"/>
            <a:ext cx="1489075" cy="20637"/>
            <a:chOff x="7733659" y="1935723"/>
            <a:chExt cx="1489710" cy="20320"/>
          </a:xfrm>
        </p:grpSpPr>
        <p:sp>
          <p:nvSpPr>
            <p:cNvPr id="10334" name="object 52"/>
            <p:cNvSpPr/>
            <p:nvPr/>
          </p:nvSpPr>
          <p:spPr>
            <a:xfrm>
              <a:off x="7733652" y="1954021"/>
              <a:ext cx="683260" cy="1905"/>
            </a:xfrm>
            <a:custGeom>
              <a:avLst/>
              <a:gdLst/>
              <a:ahLst/>
              <a:cxnLst>
                <a:cxn ang="0">
                  <a:pos x="664769" y="0"/>
                </a:cxn>
                <a:cxn ang="0">
                  <a:pos x="0" y="0"/>
                </a:cxn>
                <a:cxn ang="0">
                  <a:pos x="0" y="1524"/>
                </a:cxn>
                <a:cxn ang="0">
                  <a:pos x="664769" y="1524"/>
                </a:cxn>
                <a:cxn ang="0">
                  <a:pos x="664769" y="0"/>
                </a:cxn>
                <a:cxn ang="0">
                  <a:pos x="683146" y="0"/>
                </a:cxn>
                <a:cxn ang="0">
                  <a:pos x="664858" y="0"/>
                </a:cxn>
                <a:cxn ang="0">
                  <a:pos x="664858" y="1524"/>
                </a:cxn>
                <a:cxn ang="0">
                  <a:pos x="683146" y="1524"/>
                </a:cxn>
                <a:cxn ang="0">
                  <a:pos x="683146" y="0"/>
                </a:cxn>
              </a:cxnLst>
              <a:rect l="0" t="0" r="0" b="0"/>
              <a:pathLst>
                <a:path w="683259" h="1905">
                  <a:moveTo>
                    <a:pt x="6647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664768" y="1524"/>
                  </a:lnTo>
                  <a:lnTo>
                    <a:pt x="664768" y="0"/>
                  </a:lnTo>
                  <a:close/>
                </a:path>
                <a:path w="683259" h="1905">
                  <a:moveTo>
                    <a:pt x="683145" y="0"/>
                  </a:moveTo>
                  <a:lnTo>
                    <a:pt x="664857" y="0"/>
                  </a:lnTo>
                  <a:lnTo>
                    <a:pt x="664857" y="1524"/>
                  </a:lnTo>
                  <a:lnTo>
                    <a:pt x="683145" y="1524"/>
                  </a:lnTo>
                  <a:lnTo>
                    <a:pt x="683145" y="0"/>
                  </a:lnTo>
                  <a:close/>
                </a:path>
              </a:pathLst>
            </a:custGeom>
            <a:solidFill>
              <a:srgbClr val="5ECCF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5" name="object 53"/>
            <p:cNvSpPr/>
            <p:nvPr/>
          </p:nvSpPr>
          <p:spPr>
            <a:xfrm>
              <a:off x="8416807" y="1935723"/>
              <a:ext cx="806450" cy="18415"/>
            </a:xfrm>
            <a:custGeom>
              <a:avLst/>
              <a:gdLst/>
              <a:ahLst/>
              <a:cxnLst>
                <a:cxn ang="0">
                  <a:pos x="806195" y="0"/>
                </a:cxn>
                <a:cxn ang="0">
                  <a:pos x="0" y="0"/>
                </a:cxn>
                <a:cxn ang="0">
                  <a:pos x="0" y="18288"/>
                </a:cxn>
                <a:cxn ang="0">
                  <a:pos x="806195" y="18288"/>
                </a:cxn>
                <a:cxn ang="0">
                  <a:pos x="806195" y="0"/>
                </a:cxn>
              </a:cxnLst>
              <a:rect l="0" t="0" r="0" b="0"/>
              <a:pathLst>
                <a:path w="806450" h="18414">
                  <a:moveTo>
                    <a:pt x="806195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806195" y="18287"/>
                  </a:lnTo>
                  <a:lnTo>
                    <a:pt x="80619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6" name="object 54"/>
            <p:cNvSpPr/>
            <p:nvPr/>
          </p:nvSpPr>
          <p:spPr>
            <a:xfrm>
              <a:off x="8416807" y="1954011"/>
              <a:ext cx="806450" cy="1905"/>
            </a:xfrm>
            <a:custGeom>
              <a:avLst/>
              <a:gdLst/>
              <a:ahLst/>
              <a:cxnLst>
                <a:cxn ang="0">
                  <a:pos x="806195" y="0"/>
                </a:cxn>
                <a:cxn ang="0">
                  <a:pos x="0" y="0"/>
                </a:cxn>
                <a:cxn ang="0">
                  <a:pos x="0" y="1523"/>
                </a:cxn>
                <a:cxn ang="0">
                  <a:pos x="806195" y="1523"/>
                </a:cxn>
                <a:cxn ang="0">
                  <a:pos x="806195" y="0"/>
                </a:cxn>
              </a:cxnLst>
              <a:rect l="0" t="0" r="0" b="0"/>
              <a:pathLst>
                <a:path w="806450" h="1905">
                  <a:moveTo>
                    <a:pt x="8061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806195" y="1523"/>
                  </a:lnTo>
                  <a:lnTo>
                    <a:pt x="806195" y="0"/>
                  </a:lnTo>
                  <a:close/>
                </a:path>
              </a:pathLst>
            </a:custGeom>
            <a:solidFill>
              <a:srgbClr val="5ECCF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0277" name="object 55"/>
          <p:cNvSpPr txBox="1"/>
          <p:nvPr/>
        </p:nvSpPr>
        <p:spPr>
          <a:xfrm>
            <a:off x="7734300" y="2328863"/>
            <a:ext cx="1562100" cy="1498600"/>
          </a:xfrm>
          <a:prstGeom prst="rect">
            <a:avLst/>
          </a:prstGeom>
          <a:solidFill>
            <a:srgbClr val="D2EBF9"/>
          </a:solidFill>
          <a:ln w="9525">
            <a:noFill/>
          </a:ln>
        </p:spPr>
        <p:txBody>
          <a:bodyPr wrap="square" lIns="0" tIns="21590" rIns="0" bIns="0">
            <a:spAutoFit/>
          </a:bodyPr>
          <a:lstStyle/>
          <a:p>
            <a:pPr marL="92075" algn="ctr"/>
            <a:r>
              <a:rPr sz="1600" b="1" dirty="0">
                <a:latin typeface="Arial" panose="020B0604020202020204" pitchFamily="34" charset="0"/>
              </a:rPr>
              <a:t>Просьба воспитателя о наведении порядка в игровых зонах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734300" y="3506788"/>
            <a:ext cx="1489075" cy="666750"/>
          </a:xfrm>
          <a:prstGeom prst="rect">
            <a:avLst/>
          </a:prstGeom>
          <a:solidFill>
            <a:srgbClr val="EAF6FC"/>
          </a:solidFill>
        </p:spPr>
        <p:txBody>
          <a:bodyPr lIns="0" tIns="33019" rIns="0" bIns="0">
            <a:spAutoFit/>
          </a:bodyPr>
          <a:lstStyle/>
          <a:p>
            <a:pPr marL="92075" eaLnBrk="1" hangingPunct="1">
              <a:spcBef>
                <a:spcPts val="265"/>
              </a:spcBef>
              <a:buNone/>
            </a:pP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мин.</a:t>
            </a:r>
            <a:endParaRPr lang="zh-CN" altLang="x-none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9" name="object 57"/>
          <p:cNvSpPr/>
          <p:nvPr/>
        </p:nvSpPr>
        <p:spPr>
          <a:xfrm>
            <a:off x="9736138" y="1422400"/>
            <a:ext cx="661987" cy="550863"/>
          </a:xfrm>
          <a:custGeom>
            <a:avLst/>
            <a:gdLst/>
            <a:ahLst/>
            <a:cxnLst>
              <a:cxn ang="0">
                <a:pos x="661397" y="0"/>
              </a:cxn>
              <a:cxn ang="0">
                <a:pos x="0" y="0"/>
              </a:cxn>
              <a:cxn ang="0">
                <a:pos x="0" y="550736"/>
              </a:cxn>
              <a:cxn ang="0">
                <a:pos x="661397" y="550736"/>
              </a:cxn>
              <a:cxn ang="0">
                <a:pos x="661397" y="0"/>
              </a:cxn>
            </a:cxnLst>
            <a:rect l="0" t="0" r="0" b="0"/>
            <a:pathLst>
              <a:path w="662304" h="551814">
                <a:moveTo>
                  <a:pt x="661714" y="0"/>
                </a:moveTo>
                <a:lnTo>
                  <a:pt x="0" y="0"/>
                </a:lnTo>
                <a:lnTo>
                  <a:pt x="0" y="551687"/>
                </a:lnTo>
                <a:lnTo>
                  <a:pt x="661714" y="551687"/>
                </a:lnTo>
                <a:lnTo>
                  <a:pt x="661714" y="0"/>
                </a:lnTo>
                <a:close/>
              </a:path>
            </a:pathLst>
          </a:custGeom>
          <a:solidFill>
            <a:srgbClr val="00AEE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80" name="object 58"/>
          <p:cNvSpPr txBox="1"/>
          <p:nvPr/>
        </p:nvSpPr>
        <p:spPr>
          <a:xfrm>
            <a:off x="9817100" y="1439863"/>
            <a:ext cx="373063" cy="514350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>
              <a:spcBef>
                <a:spcPts val="15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81" name="object 59"/>
          <p:cNvSpPr txBox="1"/>
          <p:nvPr/>
        </p:nvSpPr>
        <p:spPr>
          <a:xfrm>
            <a:off x="5314950" y="1425575"/>
            <a:ext cx="176213" cy="331788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82" name="object 60"/>
          <p:cNvSpPr/>
          <p:nvPr/>
        </p:nvSpPr>
        <p:spPr>
          <a:xfrm>
            <a:off x="9736138" y="2012950"/>
            <a:ext cx="1487487" cy="325438"/>
          </a:xfrm>
          <a:custGeom>
            <a:avLst/>
            <a:gdLst/>
            <a:ahLst/>
            <a:cxnLst>
              <a:cxn ang="0">
                <a:pos x="1487356" y="0"/>
              </a:cxn>
              <a:cxn ang="0">
                <a:pos x="0" y="0"/>
              </a:cxn>
              <a:cxn ang="0">
                <a:pos x="0" y="325185"/>
              </a:cxn>
              <a:cxn ang="0">
                <a:pos x="1487356" y="325185"/>
              </a:cxn>
              <a:cxn ang="0">
                <a:pos x="1487356" y="0"/>
              </a:cxn>
            </a:cxnLst>
            <a:rect l="0" t="0" r="0" b="0"/>
            <a:pathLst>
              <a:path w="1487804" h="326389">
                <a:moveTo>
                  <a:pt x="1487673" y="0"/>
                </a:moveTo>
                <a:lnTo>
                  <a:pt x="0" y="0"/>
                </a:lnTo>
                <a:lnTo>
                  <a:pt x="0" y="326135"/>
                </a:lnTo>
                <a:lnTo>
                  <a:pt x="1487673" y="326135"/>
                </a:lnTo>
                <a:lnTo>
                  <a:pt x="1487673" y="0"/>
                </a:lnTo>
                <a:close/>
              </a:path>
            </a:pathLst>
          </a:custGeom>
          <a:solidFill>
            <a:srgbClr val="5ECCF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83" name="object 61"/>
          <p:cNvSpPr txBox="1"/>
          <p:nvPr/>
        </p:nvSpPr>
        <p:spPr>
          <a:xfrm>
            <a:off x="9817100" y="2016125"/>
            <a:ext cx="1266825" cy="26987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Воспитанники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84" name="object 62"/>
          <p:cNvSpPr/>
          <p:nvPr/>
        </p:nvSpPr>
        <p:spPr>
          <a:xfrm>
            <a:off x="10398125" y="1973263"/>
            <a:ext cx="838200" cy="39687"/>
          </a:xfrm>
          <a:custGeom>
            <a:avLst/>
            <a:gdLst/>
            <a:ahLst/>
            <a:cxnLst>
              <a:cxn ang="0">
                <a:pos x="838200" y="0"/>
              </a:cxn>
              <a:cxn ang="0">
                <a:pos x="826008" y="0"/>
              </a:cxn>
              <a:cxn ang="0">
                <a:pos x="38100" y="0"/>
              </a:cxn>
              <a:cxn ang="0">
                <a:pos x="0" y="0"/>
              </a:cxn>
              <a:cxn ang="0">
                <a:pos x="0" y="39348"/>
              </a:cxn>
              <a:cxn ang="0">
                <a:pos x="38100" y="39348"/>
              </a:cxn>
              <a:cxn ang="0">
                <a:pos x="826008" y="39348"/>
              </a:cxn>
              <a:cxn ang="0">
                <a:pos x="838200" y="39348"/>
              </a:cxn>
              <a:cxn ang="0">
                <a:pos x="838200" y="12803"/>
              </a:cxn>
              <a:cxn ang="0">
                <a:pos x="838200" y="0"/>
              </a:cxn>
            </a:cxnLst>
            <a:rect l="0" t="0" r="0" b="0"/>
            <a:pathLst>
              <a:path w="838200" h="38735">
                <a:moveTo>
                  <a:pt x="838200" y="0"/>
                </a:moveTo>
                <a:lnTo>
                  <a:pt x="826008" y="0"/>
                </a:lnTo>
                <a:lnTo>
                  <a:pt x="38100" y="0"/>
                </a:lnTo>
                <a:lnTo>
                  <a:pt x="0" y="0"/>
                </a:lnTo>
                <a:lnTo>
                  <a:pt x="0" y="38404"/>
                </a:lnTo>
                <a:lnTo>
                  <a:pt x="38100" y="38404"/>
                </a:lnTo>
                <a:lnTo>
                  <a:pt x="826008" y="38404"/>
                </a:lnTo>
                <a:lnTo>
                  <a:pt x="838200" y="38404"/>
                </a:lnTo>
                <a:lnTo>
                  <a:pt x="838200" y="12496"/>
                </a:lnTo>
                <a:lnTo>
                  <a:pt x="8382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85" name="object 63"/>
          <p:cNvSpPr txBox="1"/>
          <p:nvPr/>
        </p:nvSpPr>
        <p:spPr>
          <a:xfrm>
            <a:off x="9736138" y="2376488"/>
            <a:ext cx="1487487" cy="1265237"/>
          </a:xfrm>
          <a:prstGeom prst="rect">
            <a:avLst/>
          </a:prstGeom>
          <a:solidFill>
            <a:srgbClr val="D2EBF9"/>
          </a:solidFill>
          <a:ln w="9525">
            <a:noFill/>
          </a:ln>
        </p:spPr>
        <p:txBody>
          <a:bodyPr lIns="0" tIns="20320" rIns="0" bIns="0">
            <a:spAutoFit/>
          </a:bodyPr>
          <a:lstStyle/>
          <a:p>
            <a:pPr marL="92075" eaLnBrk="1" hangingPunct="1">
              <a:lnSpc>
                <a:spcPct val="99000"/>
              </a:lnSpc>
              <a:spcBef>
                <a:spcPts val="165"/>
              </a:spcBef>
            </a:pPr>
            <a:r>
              <a:rPr sz="1600" b="1" dirty="0">
                <a:latin typeface="Arial" panose="020B0604020202020204" pitchFamily="34" charset="0"/>
              </a:rPr>
              <a:t>Наведение порядка в центрах активности</a:t>
            </a:r>
          </a:p>
          <a:p>
            <a:pPr marL="92075" eaLnBrk="1" hangingPunct="1">
              <a:lnSpc>
                <a:spcPct val="99000"/>
              </a:lnSpc>
              <a:spcBef>
                <a:spcPts val="165"/>
              </a:spcBef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736138" y="3917950"/>
            <a:ext cx="1487488" cy="279400"/>
          </a:xfrm>
          <a:prstGeom prst="rect">
            <a:avLst/>
          </a:prstGeom>
          <a:solidFill>
            <a:srgbClr val="EAF6FC"/>
          </a:solidFill>
        </p:spPr>
        <p:txBody>
          <a:bodyPr lIns="0" tIns="33019" rIns="0" bIns="0">
            <a:spAutoFit/>
          </a:bodyPr>
          <a:lstStyle/>
          <a:p>
            <a:pPr marL="92075" eaLnBrk="1" hangingPunct="1">
              <a:spcBef>
                <a:spcPts val="265"/>
              </a:spcBef>
              <a:buNone/>
            </a:pP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zh-CN" altLang="x-none" sz="16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287" name="object 68"/>
          <p:cNvGrpSpPr/>
          <p:nvPr/>
        </p:nvGrpSpPr>
        <p:grpSpPr>
          <a:xfrm>
            <a:off x="704850" y="5267325"/>
            <a:ext cx="371475" cy="307975"/>
            <a:chOff x="3627120" y="5585459"/>
            <a:chExt cx="372110" cy="143510"/>
          </a:xfrm>
        </p:grpSpPr>
        <p:sp>
          <p:nvSpPr>
            <p:cNvPr id="10332" name="object 69"/>
            <p:cNvSpPr/>
            <p:nvPr/>
          </p:nvSpPr>
          <p:spPr>
            <a:xfrm>
              <a:off x="3633216" y="5591555"/>
              <a:ext cx="360045" cy="131445"/>
            </a:xfrm>
            <a:custGeom>
              <a:avLst/>
              <a:gdLst/>
              <a:ahLst/>
              <a:cxnLst>
                <a:cxn ang="0">
                  <a:pos x="294131" y="0"/>
                </a:cxn>
                <a:cxn ang="0">
                  <a:pos x="294131" y="32765"/>
                </a:cxn>
                <a:cxn ang="0">
                  <a:pos x="0" y="32765"/>
                </a:cxn>
                <a:cxn ang="0">
                  <a:pos x="0" y="98297"/>
                </a:cxn>
                <a:cxn ang="0">
                  <a:pos x="294131" y="98297"/>
                </a:cxn>
                <a:cxn ang="0">
                  <a:pos x="294131" y="131063"/>
                </a:cxn>
                <a:cxn ang="0">
                  <a:pos x="359663" y="65531"/>
                </a:cxn>
                <a:cxn ang="0">
                  <a:pos x="294131" y="0"/>
                </a:cxn>
              </a:cxnLst>
              <a:rect l="0" t="0" r="0" b="0"/>
              <a:pathLst>
                <a:path w="360045" h="131445">
                  <a:moveTo>
                    <a:pt x="294131" y="0"/>
                  </a:moveTo>
                  <a:lnTo>
                    <a:pt x="294131" y="32765"/>
                  </a:lnTo>
                  <a:lnTo>
                    <a:pt x="0" y="32765"/>
                  </a:lnTo>
                  <a:lnTo>
                    <a:pt x="0" y="98297"/>
                  </a:lnTo>
                  <a:lnTo>
                    <a:pt x="294131" y="98297"/>
                  </a:lnTo>
                  <a:lnTo>
                    <a:pt x="294131" y="131063"/>
                  </a:lnTo>
                  <a:lnTo>
                    <a:pt x="359663" y="65531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3" name="object 70"/>
            <p:cNvSpPr/>
            <p:nvPr/>
          </p:nvSpPr>
          <p:spPr>
            <a:xfrm>
              <a:off x="3633216" y="5591555"/>
              <a:ext cx="360045" cy="131445"/>
            </a:xfrm>
            <a:custGeom>
              <a:avLst/>
              <a:gdLst/>
              <a:ahLst/>
              <a:cxnLst>
                <a:cxn ang="0">
                  <a:pos x="0" y="32765"/>
                </a:cxn>
                <a:cxn ang="0">
                  <a:pos x="294131" y="32765"/>
                </a:cxn>
                <a:cxn ang="0">
                  <a:pos x="294131" y="0"/>
                </a:cxn>
                <a:cxn ang="0">
                  <a:pos x="359663" y="65531"/>
                </a:cxn>
                <a:cxn ang="0">
                  <a:pos x="294131" y="131063"/>
                </a:cxn>
                <a:cxn ang="0">
                  <a:pos x="294131" y="98297"/>
                </a:cxn>
                <a:cxn ang="0">
                  <a:pos x="0" y="98297"/>
                </a:cxn>
                <a:cxn ang="0">
                  <a:pos x="0" y="32765"/>
                </a:cxn>
              </a:cxnLst>
              <a:rect l="0" t="0" r="0" b="0"/>
              <a:pathLst>
                <a:path w="360045" h="131445">
                  <a:moveTo>
                    <a:pt x="0" y="32765"/>
                  </a:moveTo>
                  <a:lnTo>
                    <a:pt x="294131" y="32765"/>
                  </a:lnTo>
                  <a:lnTo>
                    <a:pt x="294131" y="0"/>
                  </a:lnTo>
                  <a:lnTo>
                    <a:pt x="359663" y="65531"/>
                  </a:lnTo>
                  <a:lnTo>
                    <a:pt x="294131" y="131063"/>
                  </a:lnTo>
                  <a:lnTo>
                    <a:pt x="294131" y="98297"/>
                  </a:lnTo>
                  <a:lnTo>
                    <a:pt x="0" y="98297"/>
                  </a:lnTo>
                  <a:lnTo>
                    <a:pt x="0" y="32765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3751263" y="298450"/>
            <a:ext cx="4991100" cy="1028065"/>
          </a:xfrm>
        </p:spPr>
        <p:txBody>
          <a:bodyPr vert="horz" wrap="square" lIns="0" tIns="12700" rIns="0" bIns="0" numCol="1" rtlCol="0" anchor="t" anchorCtr="0" compatLnSpc="1">
            <a:spAutoFit/>
          </a:bodyPr>
          <a:lstStyle/>
          <a:p>
            <a:pPr marL="12700" indent="0" eaLnBrk="1" hangingPunct="1">
              <a:spcBef>
                <a:spcPts val="100"/>
              </a:spcBef>
              <a:buNone/>
            </a:pPr>
            <a:r>
              <a:rPr lang="zh-CN" altLang="x-none" sz="2400" b="1">
                <a:solidFill>
                  <a:srgbClr val="3945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Карта текущего состояния процесса</a:t>
            </a:r>
            <a:r>
              <a:rPr lang="zh-CN" altLang="x-none" sz="2400" dirty="0">
                <a:solidFill>
                  <a:srgbClr val="3945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zh-CN" altLang="x-none" sz="2400" dirty="0">
                <a:solidFill>
                  <a:srgbClr val="3945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zh-CN" altLang="x-none" dirty="0">
              <a:solidFill>
                <a:srgbClr val="39455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0289" name="object 72"/>
          <p:cNvSpPr txBox="1"/>
          <p:nvPr/>
        </p:nvSpPr>
        <p:spPr>
          <a:xfrm>
            <a:off x="7754938" y="4540250"/>
            <a:ext cx="4056062" cy="395288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конфликтных ситуаций за выбор игр, игрушек.</a:t>
            </a:r>
          </a:p>
          <a:p>
            <a:pPr marL="12700" eaLnBrk="1" hangingPunct="1">
              <a:spcBef>
                <a:spcPts val="100"/>
              </a:spcBef>
            </a:pP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90" name="object 73"/>
          <p:cNvSpPr txBox="1"/>
          <p:nvPr/>
        </p:nvSpPr>
        <p:spPr>
          <a:xfrm>
            <a:off x="7342188" y="4691063"/>
            <a:ext cx="101600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91" name="object 74"/>
          <p:cNvSpPr txBox="1"/>
          <p:nvPr/>
        </p:nvSpPr>
        <p:spPr>
          <a:xfrm>
            <a:off x="7343775" y="5213350"/>
            <a:ext cx="103188" cy="207963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92" name="object 75"/>
          <p:cNvSpPr txBox="1"/>
          <p:nvPr/>
        </p:nvSpPr>
        <p:spPr>
          <a:xfrm>
            <a:off x="7381875" y="5738813"/>
            <a:ext cx="103188" cy="207962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93" name="object 76"/>
          <p:cNvSpPr txBox="1"/>
          <p:nvPr/>
        </p:nvSpPr>
        <p:spPr>
          <a:xfrm>
            <a:off x="2617788" y="4492625"/>
            <a:ext cx="3467100" cy="598488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ВПП </a:t>
            </a:r>
            <a:r>
              <a:rPr lang="ru-RU" altLang="ru-RU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(время протекания процесса) </a:t>
            </a: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43-65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94" name="object 77"/>
          <p:cNvSpPr txBox="1"/>
          <p:nvPr/>
        </p:nvSpPr>
        <p:spPr>
          <a:xfrm>
            <a:off x="7366000" y="6224588"/>
            <a:ext cx="103188" cy="207962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810500" y="5143500"/>
            <a:ext cx="3411538" cy="187325"/>
          </a:xfrm>
          <a:prstGeom prst="rect">
            <a:avLst/>
          </a:prstGeom>
        </p:spPr>
        <p:txBody>
          <a:bodyPr lIns="0" tIns="10795" rIns="0" bIns="0">
            <a:spAutoFit/>
          </a:bodyPr>
          <a:lstStyle/>
          <a:p>
            <a:pPr marL="12700" eaLnBrk="1" hangingPunct="1">
              <a:lnSpc>
                <a:spcPct val="101000"/>
              </a:lnSpc>
              <a:spcBef>
                <a:spcPts val="90"/>
              </a:spcBef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sz="1200" b="1"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маркировки в центрах активности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813675" y="5692775"/>
            <a:ext cx="2901950" cy="19367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12700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 алгоритмов деятельности</a:t>
            </a:r>
            <a:r>
              <a:rPr sz="1200" dirty="0">
                <a:solidFill>
                  <a:srgbClr val="632523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297" name="object 80"/>
          <p:cNvSpPr txBox="1"/>
          <p:nvPr/>
        </p:nvSpPr>
        <p:spPr>
          <a:xfrm>
            <a:off x="7789863" y="6135688"/>
            <a:ext cx="4021137" cy="382587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конфликтных ситуаций за определение игрового пространства.</a:t>
            </a:r>
            <a:endParaRPr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98" name="object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99" name="object 82"/>
          <p:cNvGrpSpPr/>
          <p:nvPr/>
        </p:nvGrpSpPr>
        <p:grpSpPr>
          <a:xfrm>
            <a:off x="325438" y="1952625"/>
            <a:ext cx="790575" cy="1536700"/>
            <a:chOff x="325754" y="1953249"/>
            <a:chExt cx="789940" cy="1536700"/>
          </a:xfrm>
        </p:grpSpPr>
        <p:sp>
          <p:nvSpPr>
            <p:cNvPr id="10328" name="object 83"/>
            <p:cNvSpPr/>
            <p:nvPr/>
          </p:nvSpPr>
          <p:spPr>
            <a:xfrm>
              <a:off x="331850" y="1992873"/>
              <a:ext cx="424180" cy="1490980"/>
            </a:xfrm>
            <a:custGeom>
              <a:avLst/>
              <a:gdLst/>
              <a:ahLst/>
              <a:cxnLst>
                <a:cxn ang="0">
                  <a:pos x="0" y="1490472"/>
                </a:cxn>
                <a:cxn ang="0">
                  <a:pos x="423671" y="1490472"/>
                </a:cxn>
                <a:cxn ang="0">
                  <a:pos x="423671" y="0"/>
                </a:cxn>
                <a:cxn ang="0">
                  <a:pos x="0" y="0"/>
                </a:cxn>
                <a:cxn ang="0">
                  <a:pos x="0" y="1490472"/>
                </a:cxn>
              </a:cxnLst>
              <a:rect l="0" t="0" r="0" b="0"/>
              <a:pathLst>
                <a:path w="424180" h="1490979">
                  <a:moveTo>
                    <a:pt x="0" y="1490471"/>
                  </a:moveTo>
                  <a:lnTo>
                    <a:pt x="423671" y="1490471"/>
                  </a:lnTo>
                  <a:lnTo>
                    <a:pt x="423671" y="0"/>
                  </a:lnTo>
                  <a:lnTo>
                    <a:pt x="0" y="0"/>
                  </a:lnTo>
                  <a:lnTo>
                    <a:pt x="0" y="1490471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29" name="object 84"/>
            <p:cNvSpPr/>
            <p:nvPr/>
          </p:nvSpPr>
          <p:spPr>
            <a:xfrm>
              <a:off x="331850" y="1953249"/>
              <a:ext cx="460375" cy="1524000"/>
            </a:xfrm>
            <a:custGeom>
              <a:avLst/>
              <a:gdLst/>
              <a:ahLst/>
              <a:cxnLst>
                <a:cxn ang="0">
                  <a:pos x="460247" y="0"/>
                </a:cxn>
                <a:cxn ang="0">
                  <a:pos x="0" y="0"/>
                </a:cxn>
                <a:cxn ang="0">
                  <a:pos x="0" y="1523999"/>
                </a:cxn>
                <a:cxn ang="0">
                  <a:pos x="460247" y="1523999"/>
                </a:cxn>
                <a:cxn ang="0">
                  <a:pos x="460247" y="0"/>
                </a:cxn>
              </a:cxnLst>
              <a:rect l="0" t="0" r="0" b="0"/>
              <a:pathLst>
                <a:path w="460375" h="1524000">
                  <a:moveTo>
                    <a:pt x="460247" y="0"/>
                  </a:moveTo>
                  <a:lnTo>
                    <a:pt x="0" y="0"/>
                  </a:lnTo>
                  <a:lnTo>
                    <a:pt x="0" y="1523999"/>
                  </a:lnTo>
                  <a:lnTo>
                    <a:pt x="460247" y="152399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00AE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0" name="object 85"/>
            <p:cNvSpPr/>
            <p:nvPr/>
          </p:nvSpPr>
          <p:spPr>
            <a:xfrm>
              <a:off x="825627" y="2794497"/>
              <a:ext cx="283845" cy="113030"/>
            </a:xfrm>
            <a:custGeom>
              <a:avLst/>
              <a:gdLst/>
              <a:ahLst/>
              <a:cxnLst>
                <a:cxn ang="0">
                  <a:pos x="227076" y="0"/>
                </a:cxn>
                <a:cxn ang="0">
                  <a:pos x="227076" y="28193"/>
                </a:cxn>
                <a:cxn ang="0">
                  <a:pos x="0" y="28193"/>
                </a:cxn>
                <a:cxn ang="0">
                  <a:pos x="0" y="84581"/>
                </a:cxn>
                <a:cxn ang="0">
                  <a:pos x="227076" y="84581"/>
                </a:cxn>
                <a:cxn ang="0">
                  <a:pos x="227076" y="112775"/>
                </a:cxn>
                <a:cxn ang="0">
                  <a:pos x="283464" y="56387"/>
                </a:cxn>
                <a:cxn ang="0">
                  <a:pos x="227076" y="0"/>
                </a:cxn>
              </a:cxnLst>
              <a:rect l="0" t="0" r="0" b="0"/>
              <a:pathLst>
                <a:path w="283844" h="113030">
                  <a:moveTo>
                    <a:pt x="227075" y="0"/>
                  </a:moveTo>
                  <a:lnTo>
                    <a:pt x="227075" y="28193"/>
                  </a:lnTo>
                  <a:lnTo>
                    <a:pt x="0" y="28193"/>
                  </a:lnTo>
                  <a:lnTo>
                    <a:pt x="0" y="84581"/>
                  </a:lnTo>
                  <a:lnTo>
                    <a:pt x="227075" y="84581"/>
                  </a:lnTo>
                  <a:lnTo>
                    <a:pt x="227075" y="112775"/>
                  </a:lnTo>
                  <a:lnTo>
                    <a:pt x="283463" y="56387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1" name="object 86"/>
            <p:cNvSpPr/>
            <p:nvPr/>
          </p:nvSpPr>
          <p:spPr>
            <a:xfrm>
              <a:off x="825627" y="2794497"/>
              <a:ext cx="283845" cy="113030"/>
            </a:xfrm>
            <a:custGeom>
              <a:avLst/>
              <a:gdLst/>
              <a:ahLst/>
              <a:cxnLst>
                <a:cxn ang="0">
                  <a:pos x="0" y="28193"/>
                </a:cxn>
                <a:cxn ang="0">
                  <a:pos x="227076" y="28193"/>
                </a:cxn>
                <a:cxn ang="0">
                  <a:pos x="227076" y="0"/>
                </a:cxn>
                <a:cxn ang="0">
                  <a:pos x="283464" y="56387"/>
                </a:cxn>
                <a:cxn ang="0">
                  <a:pos x="227076" y="112775"/>
                </a:cxn>
                <a:cxn ang="0">
                  <a:pos x="227076" y="84581"/>
                </a:cxn>
                <a:cxn ang="0">
                  <a:pos x="0" y="84581"/>
                </a:cxn>
                <a:cxn ang="0">
                  <a:pos x="0" y="28193"/>
                </a:cxn>
              </a:cxnLst>
              <a:rect l="0" t="0" r="0" b="0"/>
              <a:pathLst>
                <a:path w="283844" h="113030">
                  <a:moveTo>
                    <a:pt x="0" y="28193"/>
                  </a:moveTo>
                  <a:lnTo>
                    <a:pt x="227075" y="28193"/>
                  </a:lnTo>
                  <a:lnTo>
                    <a:pt x="227075" y="0"/>
                  </a:lnTo>
                  <a:lnTo>
                    <a:pt x="283463" y="56387"/>
                  </a:lnTo>
                  <a:lnTo>
                    <a:pt x="227075" y="112775"/>
                  </a:lnTo>
                  <a:lnTo>
                    <a:pt x="227075" y="84581"/>
                  </a:lnTo>
                  <a:lnTo>
                    <a:pt x="0" y="84581"/>
                  </a:lnTo>
                  <a:lnTo>
                    <a:pt x="0" y="2819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300" name="object 87"/>
          <p:cNvGrpSpPr/>
          <p:nvPr/>
        </p:nvGrpSpPr>
        <p:grpSpPr>
          <a:xfrm>
            <a:off x="7404100" y="2773363"/>
            <a:ext cx="304800" cy="139700"/>
            <a:chOff x="7403469" y="2773040"/>
            <a:chExt cx="304800" cy="140335"/>
          </a:xfrm>
        </p:grpSpPr>
        <p:sp>
          <p:nvSpPr>
            <p:cNvPr id="10326" name="object 88"/>
            <p:cNvSpPr/>
            <p:nvPr/>
          </p:nvSpPr>
          <p:spPr>
            <a:xfrm>
              <a:off x="7409565" y="2779136"/>
              <a:ext cx="292735" cy="128270"/>
            </a:xfrm>
            <a:custGeom>
              <a:avLst/>
              <a:gdLst/>
              <a:ahLst/>
              <a:cxnLst>
                <a:cxn ang="0">
                  <a:pos x="228600" y="0"/>
                </a:cxn>
                <a:cxn ang="0">
                  <a:pos x="228600" y="32003"/>
                </a:cxn>
                <a:cxn ang="0">
                  <a:pos x="0" y="32003"/>
                </a:cxn>
                <a:cxn ang="0">
                  <a:pos x="0" y="96012"/>
                </a:cxn>
                <a:cxn ang="0">
                  <a:pos x="228600" y="96012"/>
                </a:cxn>
                <a:cxn ang="0">
                  <a:pos x="228600" y="128016"/>
                </a:cxn>
                <a:cxn ang="0">
                  <a:pos x="292608" y="64007"/>
                </a:cxn>
                <a:cxn ang="0">
                  <a:pos x="228600" y="0"/>
                </a:cxn>
              </a:cxnLst>
              <a:rect l="0" t="0" r="0" b="0"/>
              <a:pathLst>
                <a:path w="292734" h="128269">
                  <a:moveTo>
                    <a:pt x="228599" y="0"/>
                  </a:moveTo>
                  <a:lnTo>
                    <a:pt x="228599" y="32003"/>
                  </a:lnTo>
                  <a:lnTo>
                    <a:pt x="0" y="32003"/>
                  </a:lnTo>
                  <a:lnTo>
                    <a:pt x="0" y="96011"/>
                  </a:lnTo>
                  <a:lnTo>
                    <a:pt x="228599" y="96011"/>
                  </a:lnTo>
                  <a:lnTo>
                    <a:pt x="228599" y="128015"/>
                  </a:lnTo>
                  <a:lnTo>
                    <a:pt x="292607" y="64007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27" name="object 89"/>
            <p:cNvSpPr/>
            <p:nvPr/>
          </p:nvSpPr>
          <p:spPr>
            <a:xfrm>
              <a:off x="7409565" y="2779136"/>
              <a:ext cx="292735" cy="128270"/>
            </a:xfrm>
            <a:custGeom>
              <a:avLst/>
              <a:gdLst/>
              <a:ahLst/>
              <a:cxnLst>
                <a:cxn ang="0">
                  <a:pos x="0" y="32003"/>
                </a:cxn>
                <a:cxn ang="0">
                  <a:pos x="228600" y="32003"/>
                </a:cxn>
                <a:cxn ang="0">
                  <a:pos x="228600" y="0"/>
                </a:cxn>
                <a:cxn ang="0">
                  <a:pos x="292608" y="64007"/>
                </a:cxn>
                <a:cxn ang="0">
                  <a:pos x="228600" y="128016"/>
                </a:cxn>
                <a:cxn ang="0">
                  <a:pos x="228600" y="96012"/>
                </a:cxn>
                <a:cxn ang="0">
                  <a:pos x="0" y="96012"/>
                </a:cxn>
                <a:cxn ang="0">
                  <a:pos x="0" y="32003"/>
                </a:cxn>
              </a:cxnLst>
              <a:rect l="0" t="0" r="0" b="0"/>
              <a:pathLst>
                <a:path w="292734" h="128269">
                  <a:moveTo>
                    <a:pt x="0" y="32003"/>
                  </a:moveTo>
                  <a:lnTo>
                    <a:pt x="228599" y="32003"/>
                  </a:lnTo>
                  <a:lnTo>
                    <a:pt x="228599" y="0"/>
                  </a:lnTo>
                  <a:lnTo>
                    <a:pt x="292607" y="64007"/>
                  </a:lnTo>
                  <a:lnTo>
                    <a:pt x="228599" y="128015"/>
                  </a:lnTo>
                  <a:lnTo>
                    <a:pt x="228599" y="96011"/>
                  </a:lnTo>
                  <a:lnTo>
                    <a:pt x="0" y="96011"/>
                  </a:lnTo>
                  <a:lnTo>
                    <a:pt x="0" y="3200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301" name="object 90"/>
          <p:cNvGrpSpPr/>
          <p:nvPr/>
        </p:nvGrpSpPr>
        <p:grpSpPr>
          <a:xfrm>
            <a:off x="5308600" y="2789238"/>
            <a:ext cx="350838" cy="139700"/>
            <a:chOff x="5309249" y="2788920"/>
            <a:chExt cx="350520" cy="140335"/>
          </a:xfrm>
        </p:grpSpPr>
        <p:sp>
          <p:nvSpPr>
            <p:cNvPr id="10324" name="object 91"/>
            <p:cNvSpPr/>
            <p:nvPr/>
          </p:nvSpPr>
          <p:spPr>
            <a:xfrm>
              <a:off x="5315345" y="2795016"/>
              <a:ext cx="338455" cy="128270"/>
            </a:xfrm>
            <a:custGeom>
              <a:avLst/>
              <a:gdLst/>
              <a:ahLst/>
              <a:cxnLst>
                <a:cxn ang="0">
                  <a:pos x="274320" y="0"/>
                </a:cxn>
                <a:cxn ang="0">
                  <a:pos x="274320" y="32003"/>
                </a:cxn>
                <a:cxn ang="0">
                  <a:pos x="0" y="32003"/>
                </a:cxn>
                <a:cxn ang="0">
                  <a:pos x="0" y="96012"/>
                </a:cxn>
                <a:cxn ang="0">
                  <a:pos x="274320" y="96012"/>
                </a:cxn>
                <a:cxn ang="0">
                  <a:pos x="274320" y="128016"/>
                </a:cxn>
                <a:cxn ang="0">
                  <a:pos x="338328" y="64007"/>
                </a:cxn>
                <a:cxn ang="0">
                  <a:pos x="274320" y="0"/>
                </a:cxn>
              </a:cxnLst>
              <a:rect l="0" t="0" r="0" b="0"/>
              <a:pathLst>
                <a:path w="338454" h="128269">
                  <a:moveTo>
                    <a:pt x="274319" y="0"/>
                  </a:moveTo>
                  <a:lnTo>
                    <a:pt x="274319" y="32003"/>
                  </a:lnTo>
                  <a:lnTo>
                    <a:pt x="0" y="32003"/>
                  </a:lnTo>
                  <a:lnTo>
                    <a:pt x="0" y="96011"/>
                  </a:lnTo>
                  <a:lnTo>
                    <a:pt x="274319" y="96011"/>
                  </a:lnTo>
                  <a:lnTo>
                    <a:pt x="274319" y="128015"/>
                  </a:lnTo>
                  <a:lnTo>
                    <a:pt x="338327" y="64007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25" name="object 92"/>
            <p:cNvSpPr/>
            <p:nvPr/>
          </p:nvSpPr>
          <p:spPr>
            <a:xfrm>
              <a:off x="5315345" y="2795016"/>
              <a:ext cx="338455" cy="128270"/>
            </a:xfrm>
            <a:custGeom>
              <a:avLst/>
              <a:gdLst/>
              <a:ahLst/>
              <a:cxnLst>
                <a:cxn ang="0">
                  <a:pos x="0" y="32003"/>
                </a:cxn>
                <a:cxn ang="0">
                  <a:pos x="274320" y="32003"/>
                </a:cxn>
                <a:cxn ang="0">
                  <a:pos x="274320" y="0"/>
                </a:cxn>
                <a:cxn ang="0">
                  <a:pos x="338328" y="64007"/>
                </a:cxn>
                <a:cxn ang="0">
                  <a:pos x="274320" y="128016"/>
                </a:cxn>
                <a:cxn ang="0">
                  <a:pos x="274320" y="96012"/>
                </a:cxn>
                <a:cxn ang="0">
                  <a:pos x="0" y="96012"/>
                </a:cxn>
                <a:cxn ang="0">
                  <a:pos x="0" y="32003"/>
                </a:cxn>
              </a:cxnLst>
              <a:rect l="0" t="0" r="0" b="0"/>
              <a:pathLst>
                <a:path w="338454" h="128269">
                  <a:moveTo>
                    <a:pt x="0" y="32003"/>
                  </a:moveTo>
                  <a:lnTo>
                    <a:pt x="274319" y="32003"/>
                  </a:lnTo>
                  <a:lnTo>
                    <a:pt x="274319" y="0"/>
                  </a:lnTo>
                  <a:lnTo>
                    <a:pt x="338327" y="64007"/>
                  </a:lnTo>
                  <a:lnTo>
                    <a:pt x="274319" y="128015"/>
                  </a:lnTo>
                  <a:lnTo>
                    <a:pt x="274319" y="96011"/>
                  </a:lnTo>
                  <a:lnTo>
                    <a:pt x="0" y="96011"/>
                  </a:lnTo>
                  <a:lnTo>
                    <a:pt x="0" y="3200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302" name="object 93"/>
          <p:cNvGrpSpPr/>
          <p:nvPr/>
        </p:nvGrpSpPr>
        <p:grpSpPr>
          <a:xfrm>
            <a:off x="9229725" y="2825750"/>
            <a:ext cx="304800" cy="142875"/>
            <a:chOff x="9229100" y="2825099"/>
            <a:chExt cx="304800" cy="143510"/>
          </a:xfrm>
        </p:grpSpPr>
        <p:sp>
          <p:nvSpPr>
            <p:cNvPr id="10322" name="object 94"/>
            <p:cNvSpPr/>
            <p:nvPr/>
          </p:nvSpPr>
          <p:spPr>
            <a:xfrm>
              <a:off x="9235196" y="2831195"/>
              <a:ext cx="292735" cy="131445"/>
            </a:xfrm>
            <a:custGeom>
              <a:avLst/>
              <a:gdLst/>
              <a:ahLst/>
              <a:cxnLst>
                <a:cxn ang="0">
                  <a:pos x="227076" y="0"/>
                </a:cxn>
                <a:cxn ang="0">
                  <a:pos x="227076" y="32765"/>
                </a:cxn>
                <a:cxn ang="0">
                  <a:pos x="0" y="32765"/>
                </a:cxn>
                <a:cxn ang="0">
                  <a:pos x="0" y="98298"/>
                </a:cxn>
                <a:cxn ang="0">
                  <a:pos x="227076" y="98298"/>
                </a:cxn>
                <a:cxn ang="0">
                  <a:pos x="227076" y="131064"/>
                </a:cxn>
                <a:cxn ang="0">
                  <a:pos x="292608" y="65531"/>
                </a:cxn>
                <a:cxn ang="0">
                  <a:pos x="227076" y="0"/>
                </a:cxn>
              </a:cxnLst>
              <a:rect l="0" t="0" r="0" b="0"/>
              <a:pathLst>
                <a:path w="292734" h="131444">
                  <a:moveTo>
                    <a:pt x="227075" y="0"/>
                  </a:moveTo>
                  <a:lnTo>
                    <a:pt x="227075" y="32765"/>
                  </a:lnTo>
                  <a:lnTo>
                    <a:pt x="0" y="32765"/>
                  </a:lnTo>
                  <a:lnTo>
                    <a:pt x="0" y="98297"/>
                  </a:lnTo>
                  <a:lnTo>
                    <a:pt x="227075" y="98297"/>
                  </a:lnTo>
                  <a:lnTo>
                    <a:pt x="227075" y="131063"/>
                  </a:lnTo>
                  <a:lnTo>
                    <a:pt x="292607" y="65531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23" name="object 95"/>
            <p:cNvSpPr/>
            <p:nvPr/>
          </p:nvSpPr>
          <p:spPr>
            <a:xfrm>
              <a:off x="9235196" y="2831195"/>
              <a:ext cx="292735" cy="131445"/>
            </a:xfrm>
            <a:custGeom>
              <a:avLst/>
              <a:gdLst/>
              <a:ahLst/>
              <a:cxnLst>
                <a:cxn ang="0">
                  <a:pos x="0" y="32765"/>
                </a:cxn>
                <a:cxn ang="0">
                  <a:pos x="227076" y="32765"/>
                </a:cxn>
                <a:cxn ang="0">
                  <a:pos x="227076" y="0"/>
                </a:cxn>
                <a:cxn ang="0">
                  <a:pos x="292608" y="65531"/>
                </a:cxn>
                <a:cxn ang="0">
                  <a:pos x="227076" y="131064"/>
                </a:cxn>
                <a:cxn ang="0">
                  <a:pos x="227076" y="98298"/>
                </a:cxn>
                <a:cxn ang="0">
                  <a:pos x="0" y="98298"/>
                </a:cxn>
                <a:cxn ang="0">
                  <a:pos x="0" y="32765"/>
                </a:cxn>
              </a:cxnLst>
              <a:rect l="0" t="0" r="0" b="0"/>
              <a:pathLst>
                <a:path w="292734" h="131444">
                  <a:moveTo>
                    <a:pt x="0" y="32765"/>
                  </a:moveTo>
                  <a:lnTo>
                    <a:pt x="227075" y="32765"/>
                  </a:lnTo>
                  <a:lnTo>
                    <a:pt x="227075" y="0"/>
                  </a:lnTo>
                  <a:lnTo>
                    <a:pt x="292607" y="65531"/>
                  </a:lnTo>
                  <a:lnTo>
                    <a:pt x="227075" y="131063"/>
                  </a:lnTo>
                  <a:lnTo>
                    <a:pt x="227075" y="98297"/>
                  </a:lnTo>
                  <a:lnTo>
                    <a:pt x="0" y="98297"/>
                  </a:lnTo>
                  <a:lnTo>
                    <a:pt x="0" y="32765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27736" y="2342803"/>
            <a:ext cx="330200" cy="73850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marR="0" defTabSz="914400" eaLnBrk="1" fontAlgn="auto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kern="0" cap="none" spc="-20" normalizeH="0" baseline="0" noProof="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Calibri" panose="020F0502020204030204"/>
              </a:rPr>
              <a:t>ВХОД</a:t>
            </a:r>
            <a:endParaRPr kumimoji="0" sz="2400" kern="0" cap="none" spc="0" normalizeH="0" baseline="0" noProof="0">
              <a:solidFill>
                <a:sysClr val="windowText" lastClr="000000"/>
              </a:solidFill>
              <a:latin typeface="Calibri" panose="020F0502020204030204"/>
              <a:ea typeface="+mn-ea"/>
              <a:cs typeface="Calibri" panose="020F0502020204030204"/>
            </a:endParaRPr>
          </a:p>
        </p:txBody>
      </p:sp>
      <p:grpSp>
        <p:nvGrpSpPr>
          <p:cNvPr id="10304" name="object 17"/>
          <p:cNvGrpSpPr/>
          <p:nvPr/>
        </p:nvGrpSpPr>
        <p:grpSpPr>
          <a:xfrm>
            <a:off x="10401300" y="993775"/>
            <a:ext cx="522288" cy="682625"/>
            <a:chOff x="11060693" y="1316085"/>
            <a:chExt cx="521970" cy="683260"/>
          </a:xfrm>
        </p:grpSpPr>
        <p:sp>
          <p:nvSpPr>
            <p:cNvPr id="10320" name="object 18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342259" y="0"/>
                </a:cxn>
                <a:cxn ang="0">
                  <a:pos x="254507" y="180106"/>
                </a:cxn>
                <a:cxn ang="0">
                  <a:pos x="196839" y="71262"/>
                </a:cxn>
                <a:cxn ang="0">
                  <a:pos x="172333" y="196230"/>
                </a:cxn>
                <a:cxn ang="0">
                  <a:pos x="8747" y="71262"/>
                </a:cxn>
                <a:cxn ang="0">
                  <a:pos x="109087" y="236494"/>
                </a:cxn>
                <a:cxn ang="0">
                  <a:pos x="0" y="267461"/>
                </a:cxn>
                <a:cxn ang="0">
                  <a:pos x="87751" y="365516"/>
                </a:cxn>
                <a:cxn ang="0">
                  <a:pos x="3169" y="452902"/>
                </a:cxn>
                <a:cxn ang="0">
                  <a:pos x="133593" y="432694"/>
                </a:cxn>
                <a:cxn ang="0">
                  <a:pos x="112257" y="546872"/>
                </a:cxn>
                <a:cxn ang="0">
                  <a:pos x="181843" y="485150"/>
                </a:cxn>
                <a:cxn ang="0">
                  <a:pos x="199887" y="670559"/>
                </a:cxn>
                <a:cxn ang="0">
                  <a:pos x="248137" y="463692"/>
                </a:cxn>
                <a:cxn ang="0">
                  <a:pos x="312145" y="612800"/>
                </a:cxn>
                <a:cxn ang="0">
                  <a:pos x="330311" y="448817"/>
                </a:cxn>
                <a:cxn ang="0">
                  <a:pos x="427603" y="561746"/>
                </a:cxn>
                <a:cxn ang="0">
                  <a:pos x="396727" y="401848"/>
                </a:cxn>
                <a:cxn ang="0">
                  <a:pos x="509015" y="412638"/>
                </a:cxn>
                <a:cxn ang="0">
                  <a:pos x="414893" y="325252"/>
                </a:cxn>
                <a:cxn ang="0">
                  <a:pos x="497189" y="252618"/>
                </a:cxn>
                <a:cxn ang="0">
                  <a:pos x="393557" y="227075"/>
                </a:cxn>
                <a:cxn ang="0">
                  <a:pos x="433181" y="138318"/>
                </a:cxn>
                <a:cxn ang="0">
                  <a:pos x="333634" y="165353"/>
                </a:cxn>
                <a:cxn ang="0">
                  <a:pos x="342259" y="0"/>
                </a:cxn>
              </a:cxnLst>
              <a:rect l="0" t="0" r="0" b="0"/>
              <a:pathLst>
                <a:path w="509270" h="670560">
                  <a:moveTo>
                    <a:pt x="342259" y="0"/>
                  </a:moveTo>
                  <a:lnTo>
                    <a:pt x="254507" y="180106"/>
                  </a:lnTo>
                  <a:lnTo>
                    <a:pt x="196839" y="71262"/>
                  </a:lnTo>
                  <a:lnTo>
                    <a:pt x="172333" y="196230"/>
                  </a:lnTo>
                  <a:lnTo>
                    <a:pt x="8747" y="71262"/>
                  </a:lnTo>
                  <a:lnTo>
                    <a:pt x="109087" y="236494"/>
                  </a:lnTo>
                  <a:lnTo>
                    <a:pt x="0" y="267461"/>
                  </a:lnTo>
                  <a:lnTo>
                    <a:pt x="87751" y="365516"/>
                  </a:lnTo>
                  <a:lnTo>
                    <a:pt x="3169" y="452902"/>
                  </a:lnTo>
                  <a:lnTo>
                    <a:pt x="133593" y="432694"/>
                  </a:lnTo>
                  <a:lnTo>
                    <a:pt x="112257" y="546872"/>
                  </a:lnTo>
                  <a:lnTo>
                    <a:pt x="181843" y="485150"/>
                  </a:lnTo>
                  <a:lnTo>
                    <a:pt x="199887" y="670559"/>
                  </a:lnTo>
                  <a:lnTo>
                    <a:pt x="248137" y="463692"/>
                  </a:lnTo>
                  <a:lnTo>
                    <a:pt x="312145" y="612800"/>
                  </a:lnTo>
                  <a:lnTo>
                    <a:pt x="330311" y="448817"/>
                  </a:lnTo>
                  <a:lnTo>
                    <a:pt x="427603" y="561746"/>
                  </a:lnTo>
                  <a:lnTo>
                    <a:pt x="396727" y="401848"/>
                  </a:lnTo>
                  <a:lnTo>
                    <a:pt x="509015" y="412638"/>
                  </a:lnTo>
                  <a:lnTo>
                    <a:pt x="414893" y="325252"/>
                  </a:lnTo>
                  <a:lnTo>
                    <a:pt x="497189" y="252618"/>
                  </a:lnTo>
                  <a:lnTo>
                    <a:pt x="393557" y="227075"/>
                  </a:lnTo>
                  <a:lnTo>
                    <a:pt x="433181" y="138318"/>
                  </a:lnTo>
                  <a:lnTo>
                    <a:pt x="333634" y="165353"/>
                  </a:lnTo>
                  <a:lnTo>
                    <a:pt x="342259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21" name="object 19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254507" y="180106"/>
                </a:cxn>
                <a:cxn ang="0">
                  <a:pos x="342259" y="0"/>
                </a:cxn>
                <a:cxn ang="0">
                  <a:pos x="333634" y="165353"/>
                </a:cxn>
                <a:cxn ang="0">
                  <a:pos x="433181" y="138318"/>
                </a:cxn>
                <a:cxn ang="0">
                  <a:pos x="393557" y="227075"/>
                </a:cxn>
                <a:cxn ang="0">
                  <a:pos x="497189" y="252618"/>
                </a:cxn>
                <a:cxn ang="0">
                  <a:pos x="414893" y="325252"/>
                </a:cxn>
                <a:cxn ang="0">
                  <a:pos x="509015" y="412638"/>
                </a:cxn>
                <a:cxn ang="0">
                  <a:pos x="396727" y="401848"/>
                </a:cxn>
                <a:cxn ang="0">
                  <a:pos x="427603" y="561746"/>
                </a:cxn>
                <a:cxn ang="0">
                  <a:pos x="330311" y="448817"/>
                </a:cxn>
                <a:cxn ang="0">
                  <a:pos x="312145" y="612800"/>
                </a:cxn>
                <a:cxn ang="0">
                  <a:pos x="248137" y="463692"/>
                </a:cxn>
                <a:cxn ang="0">
                  <a:pos x="199887" y="670559"/>
                </a:cxn>
                <a:cxn ang="0">
                  <a:pos x="181843" y="485150"/>
                </a:cxn>
                <a:cxn ang="0">
                  <a:pos x="112257" y="546872"/>
                </a:cxn>
                <a:cxn ang="0">
                  <a:pos x="133593" y="432694"/>
                </a:cxn>
                <a:cxn ang="0">
                  <a:pos x="3169" y="452902"/>
                </a:cxn>
                <a:cxn ang="0">
                  <a:pos x="87751" y="365516"/>
                </a:cxn>
                <a:cxn ang="0">
                  <a:pos x="0" y="267461"/>
                </a:cxn>
                <a:cxn ang="0">
                  <a:pos x="109087" y="236494"/>
                </a:cxn>
                <a:cxn ang="0">
                  <a:pos x="8747" y="71262"/>
                </a:cxn>
                <a:cxn ang="0">
                  <a:pos x="172333" y="196230"/>
                </a:cxn>
                <a:cxn ang="0">
                  <a:pos x="196839" y="71262"/>
                </a:cxn>
                <a:cxn ang="0">
                  <a:pos x="254507" y="180106"/>
                </a:cxn>
              </a:cxnLst>
              <a:rect l="0" t="0" r="0" b="0"/>
              <a:pathLst>
                <a:path w="509270" h="670560">
                  <a:moveTo>
                    <a:pt x="254507" y="180106"/>
                  </a:moveTo>
                  <a:lnTo>
                    <a:pt x="342259" y="0"/>
                  </a:lnTo>
                  <a:lnTo>
                    <a:pt x="333634" y="165353"/>
                  </a:lnTo>
                  <a:lnTo>
                    <a:pt x="433181" y="138318"/>
                  </a:lnTo>
                  <a:lnTo>
                    <a:pt x="393557" y="227075"/>
                  </a:lnTo>
                  <a:lnTo>
                    <a:pt x="497189" y="252618"/>
                  </a:lnTo>
                  <a:lnTo>
                    <a:pt x="414893" y="325252"/>
                  </a:lnTo>
                  <a:lnTo>
                    <a:pt x="509015" y="412638"/>
                  </a:lnTo>
                  <a:lnTo>
                    <a:pt x="396727" y="401848"/>
                  </a:lnTo>
                  <a:lnTo>
                    <a:pt x="427603" y="561746"/>
                  </a:lnTo>
                  <a:lnTo>
                    <a:pt x="330311" y="448817"/>
                  </a:lnTo>
                  <a:lnTo>
                    <a:pt x="312145" y="612800"/>
                  </a:lnTo>
                  <a:lnTo>
                    <a:pt x="248137" y="463692"/>
                  </a:lnTo>
                  <a:lnTo>
                    <a:pt x="199887" y="670559"/>
                  </a:lnTo>
                  <a:lnTo>
                    <a:pt x="181843" y="485150"/>
                  </a:lnTo>
                  <a:lnTo>
                    <a:pt x="112257" y="546872"/>
                  </a:lnTo>
                  <a:lnTo>
                    <a:pt x="133593" y="432694"/>
                  </a:lnTo>
                  <a:lnTo>
                    <a:pt x="3169" y="452902"/>
                  </a:lnTo>
                  <a:lnTo>
                    <a:pt x="87751" y="365516"/>
                  </a:lnTo>
                  <a:lnTo>
                    <a:pt x="0" y="267461"/>
                  </a:lnTo>
                  <a:lnTo>
                    <a:pt x="109087" y="236494"/>
                  </a:lnTo>
                  <a:lnTo>
                    <a:pt x="8747" y="71262"/>
                  </a:lnTo>
                  <a:lnTo>
                    <a:pt x="172333" y="196230"/>
                  </a:lnTo>
                  <a:lnTo>
                    <a:pt x="196839" y="71262"/>
                  </a:lnTo>
                  <a:lnTo>
                    <a:pt x="254507" y="180106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305" name="object 17"/>
          <p:cNvGrpSpPr/>
          <p:nvPr/>
        </p:nvGrpSpPr>
        <p:grpSpPr>
          <a:xfrm>
            <a:off x="6832600" y="1268413"/>
            <a:ext cx="522288" cy="682625"/>
            <a:chOff x="11060693" y="1316085"/>
            <a:chExt cx="521970" cy="683260"/>
          </a:xfrm>
        </p:grpSpPr>
        <p:sp>
          <p:nvSpPr>
            <p:cNvPr id="10318" name="object 18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342259" y="0"/>
                </a:cxn>
                <a:cxn ang="0">
                  <a:pos x="254507" y="180106"/>
                </a:cxn>
                <a:cxn ang="0">
                  <a:pos x="196839" y="71262"/>
                </a:cxn>
                <a:cxn ang="0">
                  <a:pos x="172333" y="196230"/>
                </a:cxn>
                <a:cxn ang="0">
                  <a:pos x="8747" y="71262"/>
                </a:cxn>
                <a:cxn ang="0">
                  <a:pos x="109087" y="236494"/>
                </a:cxn>
                <a:cxn ang="0">
                  <a:pos x="0" y="267461"/>
                </a:cxn>
                <a:cxn ang="0">
                  <a:pos x="87751" y="365516"/>
                </a:cxn>
                <a:cxn ang="0">
                  <a:pos x="3169" y="452902"/>
                </a:cxn>
                <a:cxn ang="0">
                  <a:pos x="133593" y="432694"/>
                </a:cxn>
                <a:cxn ang="0">
                  <a:pos x="112257" y="546872"/>
                </a:cxn>
                <a:cxn ang="0">
                  <a:pos x="181843" y="485150"/>
                </a:cxn>
                <a:cxn ang="0">
                  <a:pos x="199887" y="670559"/>
                </a:cxn>
                <a:cxn ang="0">
                  <a:pos x="248137" y="463692"/>
                </a:cxn>
                <a:cxn ang="0">
                  <a:pos x="312145" y="612800"/>
                </a:cxn>
                <a:cxn ang="0">
                  <a:pos x="330311" y="448817"/>
                </a:cxn>
                <a:cxn ang="0">
                  <a:pos x="427603" y="561746"/>
                </a:cxn>
                <a:cxn ang="0">
                  <a:pos x="396727" y="401848"/>
                </a:cxn>
                <a:cxn ang="0">
                  <a:pos x="509015" y="412638"/>
                </a:cxn>
                <a:cxn ang="0">
                  <a:pos x="414893" y="325252"/>
                </a:cxn>
                <a:cxn ang="0">
                  <a:pos x="497189" y="252618"/>
                </a:cxn>
                <a:cxn ang="0">
                  <a:pos x="393557" y="227075"/>
                </a:cxn>
                <a:cxn ang="0">
                  <a:pos x="433181" y="138318"/>
                </a:cxn>
                <a:cxn ang="0">
                  <a:pos x="333634" y="165353"/>
                </a:cxn>
                <a:cxn ang="0">
                  <a:pos x="342259" y="0"/>
                </a:cxn>
              </a:cxnLst>
              <a:rect l="0" t="0" r="0" b="0"/>
              <a:pathLst>
                <a:path w="509270" h="670560">
                  <a:moveTo>
                    <a:pt x="342259" y="0"/>
                  </a:moveTo>
                  <a:lnTo>
                    <a:pt x="254507" y="180106"/>
                  </a:lnTo>
                  <a:lnTo>
                    <a:pt x="196839" y="71262"/>
                  </a:lnTo>
                  <a:lnTo>
                    <a:pt x="172333" y="196230"/>
                  </a:lnTo>
                  <a:lnTo>
                    <a:pt x="8747" y="71262"/>
                  </a:lnTo>
                  <a:lnTo>
                    <a:pt x="109087" y="236494"/>
                  </a:lnTo>
                  <a:lnTo>
                    <a:pt x="0" y="267461"/>
                  </a:lnTo>
                  <a:lnTo>
                    <a:pt x="87751" y="365516"/>
                  </a:lnTo>
                  <a:lnTo>
                    <a:pt x="3169" y="452902"/>
                  </a:lnTo>
                  <a:lnTo>
                    <a:pt x="133593" y="432694"/>
                  </a:lnTo>
                  <a:lnTo>
                    <a:pt x="112257" y="546872"/>
                  </a:lnTo>
                  <a:lnTo>
                    <a:pt x="181843" y="485150"/>
                  </a:lnTo>
                  <a:lnTo>
                    <a:pt x="199887" y="670559"/>
                  </a:lnTo>
                  <a:lnTo>
                    <a:pt x="248137" y="463692"/>
                  </a:lnTo>
                  <a:lnTo>
                    <a:pt x="312145" y="612800"/>
                  </a:lnTo>
                  <a:lnTo>
                    <a:pt x="330311" y="448817"/>
                  </a:lnTo>
                  <a:lnTo>
                    <a:pt x="427603" y="561746"/>
                  </a:lnTo>
                  <a:lnTo>
                    <a:pt x="396727" y="401848"/>
                  </a:lnTo>
                  <a:lnTo>
                    <a:pt x="509015" y="412638"/>
                  </a:lnTo>
                  <a:lnTo>
                    <a:pt x="414893" y="325252"/>
                  </a:lnTo>
                  <a:lnTo>
                    <a:pt x="497189" y="252618"/>
                  </a:lnTo>
                  <a:lnTo>
                    <a:pt x="393557" y="227075"/>
                  </a:lnTo>
                  <a:lnTo>
                    <a:pt x="433181" y="138318"/>
                  </a:lnTo>
                  <a:lnTo>
                    <a:pt x="333634" y="165353"/>
                  </a:lnTo>
                  <a:lnTo>
                    <a:pt x="342259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19" name="object 19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254507" y="180106"/>
                </a:cxn>
                <a:cxn ang="0">
                  <a:pos x="342259" y="0"/>
                </a:cxn>
                <a:cxn ang="0">
                  <a:pos x="333634" y="165353"/>
                </a:cxn>
                <a:cxn ang="0">
                  <a:pos x="433181" y="138318"/>
                </a:cxn>
                <a:cxn ang="0">
                  <a:pos x="393557" y="227075"/>
                </a:cxn>
                <a:cxn ang="0">
                  <a:pos x="497189" y="252618"/>
                </a:cxn>
                <a:cxn ang="0">
                  <a:pos x="414893" y="325252"/>
                </a:cxn>
                <a:cxn ang="0">
                  <a:pos x="509015" y="412638"/>
                </a:cxn>
                <a:cxn ang="0">
                  <a:pos x="396727" y="401848"/>
                </a:cxn>
                <a:cxn ang="0">
                  <a:pos x="427603" y="561746"/>
                </a:cxn>
                <a:cxn ang="0">
                  <a:pos x="330311" y="448817"/>
                </a:cxn>
                <a:cxn ang="0">
                  <a:pos x="312145" y="612800"/>
                </a:cxn>
                <a:cxn ang="0">
                  <a:pos x="248137" y="463692"/>
                </a:cxn>
                <a:cxn ang="0">
                  <a:pos x="199887" y="670559"/>
                </a:cxn>
                <a:cxn ang="0">
                  <a:pos x="181843" y="485150"/>
                </a:cxn>
                <a:cxn ang="0">
                  <a:pos x="112257" y="546872"/>
                </a:cxn>
                <a:cxn ang="0">
                  <a:pos x="133593" y="432694"/>
                </a:cxn>
                <a:cxn ang="0">
                  <a:pos x="3169" y="452902"/>
                </a:cxn>
                <a:cxn ang="0">
                  <a:pos x="87751" y="365516"/>
                </a:cxn>
                <a:cxn ang="0">
                  <a:pos x="0" y="267461"/>
                </a:cxn>
                <a:cxn ang="0">
                  <a:pos x="109087" y="236494"/>
                </a:cxn>
                <a:cxn ang="0">
                  <a:pos x="8747" y="71262"/>
                </a:cxn>
                <a:cxn ang="0">
                  <a:pos x="172333" y="196230"/>
                </a:cxn>
                <a:cxn ang="0">
                  <a:pos x="196839" y="71262"/>
                </a:cxn>
                <a:cxn ang="0">
                  <a:pos x="254507" y="180106"/>
                </a:cxn>
              </a:cxnLst>
              <a:rect l="0" t="0" r="0" b="0"/>
              <a:pathLst>
                <a:path w="509270" h="670560">
                  <a:moveTo>
                    <a:pt x="254507" y="180106"/>
                  </a:moveTo>
                  <a:lnTo>
                    <a:pt x="342259" y="0"/>
                  </a:lnTo>
                  <a:lnTo>
                    <a:pt x="333634" y="165353"/>
                  </a:lnTo>
                  <a:lnTo>
                    <a:pt x="433181" y="138318"/>
                  </a:lnTo>
                  <a:lnTo>
                    <a:pt x="393557" y="227075"/>
                  </a:lnTo>
                  <a:lnTo>
                    <a:pt x="497189" y="252618"/>
                  </a:lnTo>
                  <a:lnTo>
                    <a:pt x="414893" y="325252"/>
                  </a:lnTo>
                  <a:lnTo>
                    <a:pt x="509015" y="412638"/>
                  </a:lnTo>
                  <a:lnTo>
                    <a:pt x="396727" y="401848"/>
                  </a:lnTo>
                  <a:lnTo>
                    <a:pt x="427603" y="561746"/>
                  </a:lnTo>
                  <a:lnTo>
                    <a:pt x="330311" y="448817"/>
                  </a:lnTo>
                  <a:lnTo>
                    <a:pt x="312145" y="612800"/>
                  </a:lnTo>
                  <a:lnTo>
                    <a:pt x="248137" y="463692"/>
                  </a:lnTo>
                  <a:lnTo>
                    <a:pt x="199887" y="670559"/>
                  </a:lnTo>
                  <a:lnTo>
                    <a:pt x="181843" y="485150"/>
                  </a:lnTo>
                  <a:lnTo>
                    <a:pt x="112257" y="546872"/>
                  </a:lnTo>
                  <a:lnTo>
                    <a:pt x="133593" y="432694"/>
                  </a:lnTo>
                  <a:lnTo>
                    <a:pt x="3169" y="452902"/>
                  </a:lnTo>
                  <a:lnTo>
                    <a:pt x="87751" y="365516"/>
                  </a:lnTo>
                  <a:lnTo>
                    <a:pt x="0" y="267461"/>
                  </a:lnTo>
                  <a:lnTo>
                    <a:pt x="109087" y="236494"/>
                  </a:lnTo>
                  <a:lnTo>
                    <a:pt x="8747" y="71262"/>
                  </a:lnTo>
                  <a:lnTo>
                    <a:pt x="172333" y="196230"/>
                  </a:lnTo>
                  <a:lnTo>
                    <a:pt x="196839" y="71262"/>
                  </a:lnTo>
                  <a:lnTo>
                    <a:pt x="254507" y="180106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306" name="object 17"/>
          <p:cNvGrpSpPr/>
          <p:nvPr/>
        </p:nvGrpSpPr>
        <p:grpSpPr>
          <a:xfrm>
            <a:off x="2617788" y="5203825"/>
            <a:ext cx="522287" cy="682625"/>
            <a:chOff x="11060693" y="1316085"/>
            <a:chExt cx="521970" cy="683260"/>
          </a:xfrm>
        </p:grpSpPr>
        <p:sp>
          <p:nvSpPr>
            <p:cNvPr id="10316" name="object 18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342259" y="0"/>
                </a:cxn>
                <a:cxn ang="0">
                  <a:pos x="254507" y="180106"/>
                </a:cxn>
                <a:cxn ang="0">
                  <a:pos x="196839" y="71262"/>
                </a:cxn>
                <a:cxn ang="0">
                  <a:pos x="172333" y="196230"/>
                </a:cxn>
                <a:cxn ang="0">
                  <a:pos x="8747" y="71262"/>
                </a:cxn>
                <a:cxn ang="0">
                  <a:pos x="109087" y="236494"/>
                </a:cxn>
                <a:cxn ang="0">
                  <a:pos x="0" y="267461"/>
                </a:cxn>
                <a:cxn ang="0">
                  <a:pos x="87751" y="365516"/>
                </a:cxn>
                <a:cxn ang="0">
                  <a:pos x="3169" y="452902"/>
                </a:cxn>
                <a:cxn ang="0">
                  <a:pos x="133593" y="432694"/>
                </a:cxn>
                <a:cxn ang="0">
                  <a:pos x="112257" y="546872"/>
                </a:cxn>
                <a:cxn ang="0">
                  <a:pos x="181843" y="485150"/>
                </a:cxn>
                <a:cxn ang="0">
                  <a:pos x="199887" y="670559"/>
                </a:cxn>
                <a:cxn ang="0">
                  <a:pos x="248137" y="463692"/>
                </a:cxn>
                <a:cxn ang="0">
                  <a:pos x="312145" y="612800"/>
                </a:cxn>
                <a:cxn ang="0">
                  <a:pos x="330311" y="448817"/>
                </a:cxn>
                <a:cxn ang="0">
                  <a:pos x="427603" y="561746"/>
                </a:cxn>
                <a:cxn ang="0">
                  <a:pos x="396727" y="401848"/>
                </a:cxn>
                <a:cxn ang="0">
                  <a:pos x="509015" y="412638"/>
                </a:cxn>
                <a:cxn ang="0">
                  <a:pos x="414893" y="325252"/>
                </a:cxn>
                <a:cxn ang="0">
                  <a:pos x="497189" y="252618"/>
                </a:cxn>
                <a:cxn ang="0">
                  <a:pos x="393557" y="227075"/>
                </a:cxn>
                <a:cxn ang="0">
                  <a:pos x="433181" y="138318"/>
                </a:cxn>
                <a:cxn ang="0">
                  <a:pos x="333634" y="165353"/>
                </a:cxn>
                <a:cxn ang="0">
                  <a:pos x="342259" y="0"/>
                </a:cxn>
              </a:cxnLst>
              <a:rect l="0" t="0" r="0" b="0"/>
              <a:pathLst>
                <a:path w="509270" h="670560">
                  <a:moveTo>
                    <a:pt x="342259" y="0"/>
                  </a:moveTo>
                  <a:lnTo>
                    <a:pt x="254507" y="180106"/>
                  </a:lnTo>
                  <a:lnTo>
                    <a:pt x="196839" y="71262"/>
                  </a:lnTo>
                  <a:lnTo>
                    <a:pt x="172333" y="196230"/>
                  </a:lnTo>
                  <a:lnTo>
                    <a:pt x="8747" y="71262"/>
                  </a:lnTo>
                  <a:lnTo>
                    <a:pt x="109087" y="236494"/>
                  </a:lnTo>
                  <a:lnTo>
                    <a:pt x="0" y="267461"/>
                  </a:lnTo>
                  <a:lnTo>
                    <a:pt x="87751" y="365516"/>
                  </a:lnTo>
                  <a:lnTo>
                    <a:pt x="3169" y="452902"/>
                  </a:lnTo>
                  <a:lnTo>
                    <a:pt x="133593" y="432694"/>
                  </a:lnTo>
                  <a:lnTo>
                    <a:pt x="112257" y="546872"/>
                  </a:lnTo>
                  <a:lnTo>
                    <a:pt x="181843" y="485150"/>
                  </a:lnTo>
                  <a:lnTo>
                    <a:pt x="199887" y="670559"/>
                  </a:lnTo>
                  <a:lnTo>
                    <a:pt x="248137" y="463692"/>
                  </a:lnTo>
                  <a:lnTo>
                    <a:pt x="312145" y="612800"/>
                  </a:lnTo>
                  <a:lnTo>
                    <a:pt x="330311" y="448817"/>
                  </a:lnTo>
                  <a:lnTo>
                    <a:pt x="427603" y="561746"/>
                  </a:lnTo>
                  <a:lnTo>
                    <a:pt x="396727" y="401848"/>
                  </a:lnTo>
                  <a:lnTo>
                    <a:pt x="509015" y="412638"/>
                  </a:lnTo>
                  <a:lnTo>
                    <a:pt x="414893" y="325252"/>
                  </a:lnTo>
                  <a:lnTo>
                    <a:pt x="497189" y="252618"/>
                  </a:lnTo>
                  <a:lnTo>
                    <a:pt x="393557" y="227075"/>
                  </a:lnTo>
                  <a:lnTo>
                    <a:pt x="433181" y="138318"/>
                  </a:lnTo>
                  <a:lnTo>
                    <a:pt x="333634" y="165353"/>
                  </a:lnTo>
                  <a:lnTo>
                    <a:pt x="342259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17" name="object 19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254507" y="180106"/>
                </a:cxn>
                <a:cxn ang="0">
                  <a:pos x="342259" y="0"/>
                </a:cxn>
                <a:cxn ang="0">
                  <a:pos x="333634" y="165353"/>
                </a:cxn>
                <a:cxn ang="0">
                  <a:pos x="433181" y="138318"/>
                </a:cxn>
                <a:cxn ang="0">
                  <a:pos x="393557" y="227075"/>
                </a:cxn>
                <a:cxn ang="0">
                  <a:pos x="497189" y="252618"/>
                </a:cxn>
                <a:cxn ang="0">
                  <a:pos x="414893" y="325252"/>
                </a:cxn>
                <a:cxn ang="0">
                  <a:pos x="509015" y="412638"/>
                </a:cxn>
                <a:cxn ang="0">
                  <a:pos x="396727" y="401848"/>
                </a:cxn>
                <a:cxn ang="0">
                  <a:pos x="427603" y="561746"/>
                </a:cxn>
                <a:cxn ang="0">
                  <a:pos x="330311" y="448817"/>
                </a:cxn>
                <a:cxn ang="0">
                  <a:pos x="312145" y="612800"/>
                </a:cxn>
                <a:cxn ang="0">
                  <a:pos x="248137" y="463692"/>
                </a:cxn>
                <a:cxn ang="0">
                  <a:pos x="199887" y="670559"/>
                </a:cxn>
                <a:cxn ang="0">
                  <a:pos x="181843" y="485150"/>
                </a:cxn>
                <a:cxn ang="0">
                  <a:pos x="112257" y="546872"/>
                </a:cxn>
                <a:cxn ang="0">
                  <a:pos x="133593" y="432694"/>
                </a:cxn>
                <a:cxn ang="0">
                  <a:pos x="3169" y="452902"/>
                </a:cxn>
                <a:cxn ang="0">
                  <a:pos x="87751" y="365516"/>
                </a:cxn>
                <a:cxn ang="0">
                  <a:pos x="0" y="267461"/>
                </a:cxn>
                <a:cxn ang="0">
                  <a:pos x="109087" y="236494"/>
                </a:cxn>
                <a:cxn ang="0">
                  <a:pos x="8747" y="71262"/>
                </a:cxn>
                <a:cxn ang="0">
                  <a:pos x="172333" y="196230"/>
                </a:cxn>
                <a:cxn ang="0">
                  <a:pos x="196839" y="71262"/>
                </a:cxn>
                <a:cxn ang="0">
                  <a:pos x="254507" y="180106"/>
                </a:cxn>
              </a:cxnLst>
              <a:rect l="0" t="0" r="0" b="0"/>
              <a:pathLst>
                <a:path w="509270" h="670560">
                  <a:moveTo>
                    <a:pt x="254507" y="180106"/>
                  </a:moveTo>
                  <a:lnTo>
                    <a:pt x="342259" y="0"/>
                  </a:lnTo>
                  <a:lnTo>
                    <a:pt x="333634" y="165353"/>
                  </a:lnTo>
                  <a:lnTo>
                    <a:pt x="433181" y="138318"/>
                  </a:lnTo>
                  <a:lnTo>
                    <a:pt x="393557" y="227075"/>
                  </a:lnTo>
                  <a:lnTo>
                    <a:pt x="497189" y="252618"/>
                  </a:lnTo>
                  <a:lnTo>
                    <a:pt x="414893" y="325252"/>
                  </a:lnTo>
                  <a:lnTo>
                    <a:pt x="509015" y="412638"/>
                  </a:lnTo>
                  <a:lnTo>
                    <a:pt x="396727" y="401848"/>
                  </a:lnTo>
                  <a:lnTo>
                    <a:pt x="427603" y="561746"/>
                  </a:lnTo>
                  <a:lnTo>
                    <a:pt x="330311" y="448817"/>
                  </a:lnTo>
                  <a:lnTo>
                    <a:pt x="312145" y="612800"/>
                  </a:lnTo>
                  <a:lnTo>
                    <a:pt x="248137" y="463692"/>
                  </a:lnTo>
                  <a:lnTo>
                    <a:pt x="199887" y="670559"/>
                  </a:lnTo>
                  <a:lnTo>
                    <a:pt x="181843" y="485150"/>
                  </a:lnTo>
                  <a:lnTo>
                    <a:pt x="112257" y="546872"/>
                  </a:lnTo>
                  <a:lnTo>
                    <a:pt x="133593" y="432694"/>
                  </a:lnTo>
                  <a:lnTo>
                    <a:pt x="3169" y="452902"/>
                  </a:lnTo>
                  <a:lnTo>
                    <a:pt x="87751" y="365516"/>
                  </a:lnTo>
                  <a:lnTo>
                    <a:pt x="0" y="267461"/>
                  </a:lnTo>
                  <a:lnTo>
                    <a:pt x="109087" y="236494"/>
                  </a:lnTo>
                  <a:lnTo>
                    <a:pt x="8747" y="71262"/>
                  </a:lnTo>
                  <a:lnTo>
                    <a:pt x="172333" y="196230"/>
                  </a:lnTo>
                  <a:lnTo>
                    <a:pt x="196839" y="71262"/>
                  </a:lnTo>
                  <a:lnTo>
                    <a:pt x="254507" y="180106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307" name="object 17"/>
          <p:cNvGrpSpPr/>
          <p:nvPr/>
        </p:nvGrpSpPr>
        <p:grpSpPr>
          <a:xfrm>
            <a:off x="2579688" y="5883275"/>
            <a:ext cx="522287" cy="682625"/>
            <a:chOff x="11060693" y="1316085"/>
            <a:chExt cx="521970" cy="683260"/>
          </a:xfrm>
        </p:grpSpPr>
        <p:sp>
          <p:nvSpPr>
            <p:cNvPr id="10314" name="object 18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342259" y="0"/>
                </a:cxn>
                <a:cxn ang="0">
                  <a:pos x="254507" y="180106"/>
                </a:cxn>
                <a:cxn ang="0">
                  <a:pos x="196839" y="71262"/>
                </a:cxn>
                <a:cxn ang="0">
                  <a:pos x="172333" y="196230"/>
                </a:cxn>
                <a:cxn ang="0">
                  <a:pos x="8747" y="71262"/>
                </a:cxn>
                <a:cxn ang="0">
                  <a:pos x="109087" y="236494"/>
                </a:cxn>
                <a:cxn ang="0">
                  <a:pos x="0" y="267461"/>
                </a:cxn>
                <a:cxn ang="0">
                  <a:pos x="87751" y="365516"/>
                </a:cxn>
                <a:cxn ang="0">
                  <a:pos x="3169" y="452902"/>
                </a:cxn>
                <a:cxn ang="0">
                  <a:pos x="133593" y="432694"/>
                </a:cxn>
                <a:cxn ang="0">
                  <a:pos x="112257" y="546872"/>
                </a:cxn>
                <a:cxn ang="0">
                  <a:pos x="181843" y="485150"/>
                </a:cxn>
                <a:cxn ang="0">
                  <a:pos x="199887" y="670559"/>
                </a:cxn>
                <a:cxn ang="0">
                  <a:pos x="248137" y="463692"/>
                </a:cxn>
                <a:cxn ang="0">
                  <a:pos x="312145" y="612800"/>
                </a:cxn>
                <a:cxn ang="0">
                  <a:pos x="330311" y="448817"/>
                </a:cxn>
                <a:cxn ang="0">
                  <a:pos x="427603" y="561746"/>
                </a:cxn>
                <a:cxn ang="0">
                  <a:pos x="396727" y="401848"/>
                </a:cxn>
                <a:cxn ang="0">
                  <a:pos x="509015" y="412638"/>
                </a:cxn>
                <a:cxn ang="0">
                  <a:pos x="414893" y="325252"/>
                </a:cxn>
                <a:cxn ang="0">
                  <a:pos x="497189" y="252618"/>
                </a:cxn>
                <a:cxn ang="0">
                  <a:pos x="393557" y="227075"/>
                </a:cxn>
                <a:cxn ang="0">
                  <a:pos x="433181" y="138318"/>
                </a:cxn>
                <a:cxn ang="0">
                  <a:pos x="333634" y="165353"/>
                </a:cxn>
                <a:cxn ang="0">
                  <a:pos x="342259" y="0"/>
                </a:cxn>
              </a:cxnLst>
              <a:rect l="0" t="0" r="0" b="0"/>
              <a:pathLst>
                <a:path w="509270" h="670560">
                  <a:moveTo>
                    <a:pt x="342259" y="0"/>
                  </a:moveTo>
                  <a:lnTo>
                    <a:pt x="254507" y="180106"/>
                  </a:lnTo>
                  <a:lnTo>
                    <a:pt x="196839" y="71262"/>
                  </a:lnTo>
                  <a:lnTo>
                    <a:pt x="172333" y="196230"/>
                  </a:lnTo>
                  <a:lnTo>
                    <a:pt x="8747" y="71262"/>
                  </a:lnTo>
                  <a:lnTo>
                    <a:pt x="109087" y="236494"/>
                  </a:lnTo>
                  <a:lnTo>
                    <a:pt x="0" y="267461"/>
                  </a:lnTo>
                  <a:lnTo>
                    <a:pt x="87751" y="365516"/>
                  </a:lnTo>
                  <a:lnTo>
                    <a:pt x="3169" y="452902"/>
                  </a:lnTo>
                  <a:lnTo>
                    <a:pt x="133593" y="432694"/>
                  </a:lnTo>
                  <a:lnTo>
                    <a:pt x="112257" y="546872"/>
                  </a:lnTo>
                  <a:lnTo>
                    <a:pt x="181843" y="485150"/>
                  </a:lnTo>
                  <a:lnTo>
                    <a:pt x="199887" y="670559"/>
                  </a:lnTo>
                  <a:lnTo>
                    <a:pt x="248137" y="463692"/>
                  </a:lnTo>
                  <a:lnTo>
                    <a:pt x="312145" y="612800"/>
                  </a:lnTo>
                  <a:lnTo>
                    <a:pt x="330311" y="448817"/>
                  </a:lnTo>
                  <a:lnTo>
                    <a:pt x="427603" y="561746"/>
                  </a:lnTo>
                  <a:lnTo>
                    <a:pt x="396727" y="401848"/>
                  </a:lnTo>
                  <a:lnTo>
                    <a:pt x="509015" y="412638"/>
                  </a:lnTo>
                  <a:lnTo>
                    <a:pt x="414893" y="325252"/>
                  </a:lnTo>
                  <a:lnTo>
                    <a:pt x="497189" y="252618"/>
                  </a:lnTo>
                  <a:lnTo>
                    <a:pt x="393557" y="227075"/>
                  </a:lnTo>
                  <a:lnTo>
                    <a:pt x="433181" y="138318"/>
                  </a:lnTo>
                  <a:lnTo>
                    <a:pt x="333634" y="165353"/>
                  </a:lnTo>
                  <a:lnTo>
                    <a:pt x="342259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15" name="object 19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254507" y="180106"/>
                </a:cxn>
                <a:cxn ang="0">
                  <a:pos x="342259" y="0"/>
                </a:cxn>
                <a:cxn ang="0">
                  <a:pos x="333634" y="165353"/>
                </a:cxn>
                <a:cxn ang="0">
                  <a:pos x="433181" y="138318"/>
                </a:cxn>
                <a:cxn ang="0">
                  <a:pos x="393557" y="227075"/>
                </a:cxn>
                <a:cxn ang="0">
                  <a:pos x="497189" y="252618"/>
                </a:cxn>
                <a:cxn ang="0">
                  <a:pos x="414893" y="325252"/>
                </a:cxn>
                <a:cxn ang="0">
                  <a:pos x="509015" y="412638"/>
                </a:cxn>
                <a:cxn ang="0">
                  <a:pos x="396727" y="401848"/>
                </a:cxn>
                <a:cxn ang="0">
                  <a:pos x="427603" y="561746"/>
                </a:cxn>
                <a:cxn ang="0">
                  <a:pos x="330311" y="448817"/>
                </a:cxn>
                <a:cxn ang="0">
                  <a:pos x="312145" y="612800"/>
                </a:cxn>
                <a:cxn ang="0">
                  <a:pos x="248137" y="463692"/>
                </a:cxn>
                <a:cxn ang="0">
                  <a:pos x="199887" y="670559"/>
                </a:cxn>
                <a:cxn ang="0">
                  <a:pos x="181843" y="485150"/>
                </a:cxn>
                <a:cxn ang="0">
                  <a:pos x="112257" y="546872"/>
                </a:cxn>
                <a:cxn ang="0">
                  <a:pos x="133593" y="432694"/>
                </a:cxn>
                <a:cxn ang="0">
                  <a:pos x="3169" y="452902"/>
                </a:cxn>
                <a:cxn ang="0">
                  <a:pos x="87751" y="365516"/>
                </a:cxn>
                <a:cxn ang="0">
                  <a:pos x="0" y="267461"/>
                </a:cxn>
                <a:cxn ang="0">
                  <a:pos x="109087" y="236494"/>
                </a:cxn>
                <a:cxn ang="0">
                  <a:pos x="8747" y="71262"/>
                </a:cxn>
                <a:cxn ang="0">
                  <a:pos x="172333" y="196230"/>
                </a:cxn>
                <a:cxn ang="0">
                  <a:pos x="196839" y="71262"/>
                </a:cxn>
                <a:cxn ang="0">
                  <a:pos x="254507" y="180106"/>
                </a:cxn>
              </a:cxnLst>
              <a:rect l="0" t="0" r="0" b="0"/>
              <a:pathLst>
                <a:path w="509270" h="670560">
                  <a:moveTo>
                    <a:pt x="254507" y="180106"/>
                  </a:moveTo>
                  <a:lnTo>
                    <a:pt x="342259" y="0"/>
                  </a:lnTo>
                  <a:lnTo>
                    <a:pt x="333634" y="165353"/>
                  </a:lnTo>
                  <a:lnTo>
                    <a:pt x="433181" y="138318"/>
                  </a:lnTo>
                  <a:lnTo>
                    <a:pt x="393557" y="227075"/>
                  </a:lnTo>
                  <a:lnTo>
                    <a:pt x="497189" y="252618"/>
                  </a:lnTo>
                  <a:lnTo>
                    <a:pt x="414893" y="325252"/>
                  </a:lnTo>
                  <a:lnTo>
                    <a:pt x="509015" y="412638"/>
                  </a:lnTo>
                  <a:lnTo>
                    <a:pt x="396727" y="401848"/>
                  </a:lnTo>
                  <a:lnTo>
                    <a:pt x="427603" y="561746"/>
                  </a:lnTo>
                  <a:lnTo>
                    <a:pt x="330311" y="448817"/>
                  </a:lnTo>
                  <a:lnTo>
                    <a:pt x="312145" y="612800"/>
                  </a:lnTo>
                  <a:lnTo>
                    <a:pt x="248137" y="463692"/>
                  </a:lnTo>
                  <a:lnTo>
                    <a:pt x="199887" y="670559"/>
                  </a:lnTo>
                  <a:lnTo>
                    <a:pt x="181843" y="485150"/>
                  </a:lnTo>
                  <a:lnTo>
                    <a:pt x="112257" y="546872"/>
                  </a:lnTo>
                  <a:lnTo>
                    <a:pt x="133593" y="432694"/>
                  </a:lnTo>
                  <a:lnTo>
                    <a:pt x="3169" y="452902"/>
                  </a:lnTo>
                  <a:lnTo>
                    <a:pt x="87751" y="365516"/>
                  </a:lnTo>
                  <a:lnTo>
                    <a:pt x="0" y="267461"/>
                  </a:lnTo>
                  <a:lnTo>
                    <a:pt x="109087" y="236494"/>
                  </a:lnTo>
                  <a:lnTo>
                    <a:pt x="8747" y="71262"/>
                  </a:lnTo>
                  <a:lnTo>
                    <a:pt x="172333" y="196230"/>
                  </a:lnTo>
                  <a:lnTo>
                    <a:pt x="196839" y="71262"/>
                  </a:lnTo>
                  <a:lnTo>
                    <a:pt x="254507" y="180106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0308" name="object 20"/>
          <p:cNvSpPr txBox="1"/>
          <p:nvPr/>
        </p:nvSpPr>
        <p:spPr>
          <a:xfrm>
            <a:off x="10545763" y="1119188"/>
            <a:ext cx="271462" cy="320675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309" name="object 20"/>
          <p:cNvSpPr txBox="1"/>
          <p:nvPr/>
        </p:nvSpPr>
        <p:spPr>
          <a:xfrm>
            <a:off x="2733675" y="6064250"/>
            <a:ext cx="214313" cy="320675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310" name="object 20"/>
          <p:cNvSpPr txBox="1"/>
          <p:nvPr/>
        </p:nvSpPr>
        <p:spPr>
          <a:xfrm>
            <a:off x="2797175" y="5402263"/>
            <a:ext cx="271463" cy="322262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6" name="object 72"/>
          <p:cNvSpPr txBox="1"/>
          <p:nvPr/>
        </p:nvSpPr>
        <p:spPr>
          <a:xfrm>
            <a:off x="3171825" y="5370513"/>
            <a:ext cx="4056063" cy="579438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Длительный процесс наведения порядка в центрах активности.</a:t>
            </a:r>
            <a:endParaRPr sz="1200" dirty="0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 marL="12700" eaLnBrk="1" hangingPunct="1">
              <a:spcBef>
                <a:spcPts val="100"/>
              </a:spcBef>
            </a:pP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7" name="object 72"/>
          <p:cNvSpPr txBox="1"/>
          <p:nvPr/>
        </p:nvSpPr>
        <p:spPr>
          <a:xfrm>
            <a:off x="3255963" y="6092825"/>
            <a:ext cx="4056063" cy="592138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конфликтных ситуаций за выбор игр, игрушек.</a:t>
            </a:r>
          </a:p>
          <a:p>
            <a:pPr marL="12700" eaLnBrk="1" hangingPunct="1">
              <a:spcBef>
                <a:spcPts val="100"/>
              </a:spcBef>
            </a:pPr>
            <a:endParaRPr sz="1200" dirty="0">
              <a:solidFill>
                <a:srgbClr val="632523"/>
              </a:solidFill>
              <a:latin typeface="Arial" panose="020B0604020202020204" pitchFamily="34" charset="0"/>
            </a:endParaRPr>
          </a:p>
          <a:p>
            <a:pPr marL="12700" eaLnBrk="1" hangingPunct="1">
              <a:spcBef>
                <a:spcPts val="100"/>
              </a:spcBef>
            </a:pP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313" name="object 20"/>
          <p:cNvSpPr txBox="1"/>
          <p:nvPr/>
        </p:nvSpPr>
        <p:spPr>
          <a:xfrm>
            <a:off x="7016750" y="1401763"/>
            <a:ext cx="393700" cy="322262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alt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/>
          <p:nvPr/>
        </p:nvSpPr>
        <p:spPr>
          <a:xfrm>
            <a:off x="3078163" y="917575"/>
            <a:ext cx="60356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35679" y="0"/>
              </a:cxn>
            </a:cxnLst>
            <a:rect l="0" t="0" r="0" b="0"/>
            <a:pathLst>
              <a:path w="6035675">
                <a:moveTo>
                  <a:pt x="0" y="0"/>
                </a:moveTo>
                <a:lnTo>
                  <a:pt x="6035679" y="0"/>
                </a:lnTo>
              </a:path>
            </a:pathLst>
          </a:custGeom>
          <a:noFill/>
          <a:ln w="12191" cap="flat" cmpd="sng">
            <a:solidFill>
              <a:srgbClr val="39455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43388" y="293688"/>
            <a:ext cx="3711575" cy="514350"/>
          </a:xfrm>
        </p:spPr>
        <p:txBody>
          <a:bodyPr vert="horz" wrap="square" lIns="0" tIns="13335" rIns="0" bIns="0" numCol="1" rtlCol="0" anchor="t" anchorCtr="0" compatLnSpc="1">
            <a:spAutoFit/>
          </a:bodyPr>
          <a:lstStyle/>
          <a:p>
            <a:pPr marL="12700" indent="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394553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rPr>
              <a:t>Пирамида проблем</a:t>
            </a:r>
            <a:endParaRPr lang="zh-CN" altLang="x-none">
              <a:solidFill>
                <a:srgbClr val="39455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+mj-cs"/>
            </a:endParaRPr>
          </a:p>
        </p:txBody>
      </p:sp>
      <p:pic>
        <p:nvPicPr>
          <p:cNvPr id="11268" name="objec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9" name="object 9"/>
          <p:cNvGrpSpPr/>
          <p:nvPr/>
        </p:nvGrpSpPr>
        <p:grpSpPr>
          <a:xfrm>
            <a:off x="2355850" y="1104900"/>
            <a:ext cx="1895475" cy="1212850"/>
            <a:chOff x="2355854" y="1104382"/>
            <a:chExt cx="1896110" cy="1213485"/>
          </a:xfrm>
        </p:grpSpPr>
        <p:sp>
          <p:nvSpPr>
            <p:cNvPr id="11308" name="object 10"/>
            <p:cNvSpPr/>
            <p:nvPr/>
          </p:nvSpPr>
          <p:spPr>
            <a:xfrm>
              <a:off x="2360426" y="1108954"/>
              <a:ext cx="1887220" cy="1203960"/>
            </a:xfrm>
            <a:custGeom>
              <a:avLst/>
              <a:gdLst/>
              <a:ahLst/>
              <a:cxnLst>
                <a:cxn ang="0">
                  <a:pos x="929249" y="0"/>
                </a:cxn>
                <a:cxn ang="0">
                  <a:pos x="0" y="1203959"/>
                </a:cxn>
                <a:cxn ang="0">
                  <a:pos x="1886718" y="1203959"/>
                </a:cxn>
                <a:cxn ang="0">
                  <a:pos x="929249" y="0"/>
                </a:cxn>
              </a:cxnLst>
              <a:rect l="0" t="0" r="0" b="0"/>
              <a:pathLst>
                <a:path w="1887220" h="1203960">
                  <a:moveTo>
                    <a:pt x="929249" y="0"/>
                  </a:moveTo>
                  <a:lnTo>
                    <a:pt x="0" y="1203959"/>
                  </a:lnTo>
                  <a:lnTo>
                    <a:pt x="1886718" y="1203959"/>
                  </a:lnTo>
                  <a:lnTo>
                    <a:pt x="929249" y="0"/>
                  </a:lnTo>
                  <a:close/>
                </a:path>
              </a:pathLst>
            </a:custGeom>
            <a:solidFill>
              <a:srgbClr val="4985FF">
                <a:alpha val="2196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309" name="object 11"/>
            <p:cNvSpPr/>
            <p:nvPr/>
          </p:nvSpPr>
          <p:spPr>
            <a:xfrm>
              <a:off x="2360426" y="1108954"/>
              <a:ext cx="1887220" cy="1203960"/>
            </a:xfrm>
            <a:custGeom>
              <a:avLst/>
              <a:gdLst/>
              <a:ahLst/>
              <a:cxnLst>
                <a:cxn ang="0">
                  <a:pos x="0" y="1203959"/>
                </a:cxn>
                <a:cxn ang="0">
                  <a:pos x="929249" y="0"/>
                </a:cxn>
                <a:cxn ang="0">
                  <a:pos x="1886718" y="1203959"/>
                </a:cxn>
                <a:cxn ang="0">
                  <a:pos x="0" y="1203959"/>
                </a:cxn>
              </a:cxnLst>
              <a:rect l="0" t="0" r="0" b="0"/>
              <a:pathLst>
                <a:path w="1887220" h="1203960">
                  <a:moveTo>
                    <a:pt x="0" y="1203959"/>
                  </a:moveTo>
                  <a:lnTo>
                    <a:pt x="929249" y="0"/>
                  </a:lnTo>
                  <a:lnTo>
                    <a:pt x="1886718" y="1203959"/>
                  </a:lnTo>
                  <a:lnTo>
                    <a:pt x="0" y="1203959"/>
                  </a:lnTo>
                  <a:close/>
                </a:path>
              </a:pathLst>
            </a:custGeom>
            <a:noFill/>
            <a:ln w="9143" cap="flat" cmpd="sng">
              <a:solidFill>
                <a:srgbClr val="B8C2E9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47988" y="1736725"/>
            <a:ext cx="684213" cy="36036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175" algn="ctr" eaLnBrk="1" hangingPunct="1">
              <a:lnSpc>
                <a:spcPts val="1315"/>
              </a:lnSpc>
              <a:spcBef>
                <a:spcPts val="100"/>
              </a:spcBef>
              <a:buNone/>
            </a:pPr>
            <a:r>
              <a:rPr lang="zh-CN" altLang="x-none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zh-CN" altLang="x-none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 eaLnBrk="1" hangingPunct="1">
              <a:lnSpc>
                <a:spcPts val="1315"/>
              </a:lnSpc>
              <a:buNone/>
            </a:pPr>
            <a:r>
              <a:rPr lang="zh-CN" altLang="x-none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</a:t>
            </a:r>
            <a:endParaRPr lang="zh-CN" altLang="x-none" sz="1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71" name="object 13"/>
          <p:cNvGrpSpPr/>
          <p:nvPr/>
        </p:nvGrpSpPr>
        <p:grpSpPr>
          <a:xfrm>
            <a:off x="0" y="2409825"/>
            <a:ext cx="8348663" cy="4362450"/>
            <a:chOff x="66543" y="2419228"/>
            <a:chExt cx="8348345" cy="4361815"/>
          </a:xfrm>
        </p:grpSpPr>
        <p:sp>
          <p:nvSpPr>
            <p:cNvPr id="11292" name="object 14"/>
            <p:cNvSpPr/>
            <p:nvPr/>
          </p:nvSpPr>
          <p:spPr>
            <a:xfrm>
              <a:off x="71115" y="4401942"/>
              <a:ext cx="6699250" cy="2374900"/>
            </a:xfrm>
            <a:custGeom>
              <a:avLst/>
              <a:gdLst/>
              <a:ahLst/>
              <a:cxnLst>
                <a:cxn ang="0">
                  <a:pos x="5286262" y="0"/>
                </a:cxn>
                <a:cxn ang="0">
                  <a:pos x="1412747" y="0"/>
                </a:cxn>
                <a:cxn ang="0">
                  <a:pos x="0" y="2374273"/>
                </a:cxn>
                <a:cxn ang="0">
                  <a:pos x="6699131" y="2374273"/>
                </a:cxn>
                <a:cxn ang="0">
                  <a:pos x="5286262" y="0"/>
                </a:cxn>
              </a:cxnLst>
              <a:rect l="0" t="0" r="0" b="0"/>
              <a:pathLst>
                <a:path w="6699250" h="2374900">
                  <a:moveTo>
                    <a:pt x="5286262" y="0"/>
                  </a:moveTo>
                  <a:lnTo>
                    <a:pt x="1412747" y="0"/>
                  </a:lnTo>
                  <a:lnTo>
                    <a:pt x="0" y="2374273"/>
                  </a:lnTo>
                  <a:lnTo>
                    <a:pt x="6699131" y="2374273"/>
                  </a:lnTo>
                  <a:lnTo>
                    <a:pt x="5286262" y="0"/>
                  </a:lnTo>
                  <a:close/>
                </a:path>
              </a:pathLst>
            </a:custGeom>
            <a:solidFill>
              <a:srgbClr val="00AEEF">
                <a:alpha val="47842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93" name="object 15"/>
            <p:cNvSpPr/>
            <p:nvPr/>
          </p:nvSpPr>
          <p:spPr>
            <a:xfrm>
              <a:off x="71115" y="4401942"/>
              <a:ext cx="6699250" cy="2374900"/>
            </a:xfrm>
            <a:custGeom>
              <a:avLst/>
              <a:gdLst/>
              <a:ahLst/>
              <a:cxnLst>
                <a:cxn ang="0">
                  <a:pos x="0" y="2374273"/>
                </a:cxn>
                <a:cxn ang="0">
                  <a:pos x="1412747" y="0"/>
                </a:cxn>
                <a:cxn ang="0">
                  <a:pos x="5286262" y="0"/>
                </a:cxn>
                <a:cxn ang="0">
                  <a:pos x="6699131" y="2374273"/>
                </a:cxn>
                <a:cxn ang="0">
                  <a:pos x="0" y="2374273"/>
                </a:cxn>
              </a:cxnLst>
              <a:rect l="0" t="0" r="0" b="0"/>
              <a:pathLst>
                <a:path w="6699250" h="2374900">
                  <a:moveTo>
                    <a:pt x="0" y="2374273"/>
                  </a:moveTo>
                  <a:lnTo>
                    <a:pt x="1412747" y="0"/>
                  </a:lnTo>
                  <a:lnTo>
                    <a:pt x="5286262" y="0"/>
                  </a:lnTo>
                  <a:lnTo>
                    <a:pt x="6699131" y="2374273"/>
                  </a:lnTo>
                  <a:lnTo>
                    <a:pt x="0" y="2374273"/>
                  </a:lnTo>
                  <a:close/>
                </a:path>
              </a:pathLst>
            </a:custGeom>
            <a:noFill/>
            <a:ln w="9143" cap="flat" cmpd="sng">
              <a:solidFill>
                <a:srgbClr val="003265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94" name="object 16"/>
            <p:cNvSpPr/>
            <p:nvPr/>
          </p:nvSpPr>
          <p:spPr>
            <a:xfrm>
              <a:off x="3681221" y="5762780"/>
              <a:ext cx="822960" cy="619125"/>
            </a:xfrm>
            <a:custGeom>
              <a:avLst/>
              <a:gdLst/>
              <a:ahLst/>
              <a:cxnLst>
                <a:cxn ang="0">
                  <a:pos x="553333" y="0"/>
                </a:cxn>
                <a:cxn ang="0">
                  <a:pos x="411479" y="166140"/>
                </a:cxn>
                <a:cxn ang="0">
                  <a:pos x="318272" y="65733"/>
                </a:cxn>
                <a:cxn ang="0">
                  <a:pos x="278648" y="181032"/>
                </a:cxn>
                <a:cxn ang="0">
                  <a:pos x="14112" y="65733"/>
                </a:cxn>
                <a:cxn ang="0">
                  <a:pos x="176265" y="218194"/>
                </a:cxn>
                <a:cxn ang="0">
                  <a:pos x="0" y="246781"/>
                </a:cxn>
                <a:cxn ang="0">
                  <a:pos x="141853" y="337291"/>
                </a:cxn>
                <a:cxn ang="0">
                  <a:pos x="5090" y="417838"/>
                </a:cxn>
                <a:cxn ang="0">
                  <a:pos x="215889" y="399214"/>
                </a:cxn>
                <a:cxn ang="0">
                  <a:pos x="181477" y="504632"/>
                </a:cxn>
                <a:cxn ang="0">
                  <a:pos x="293888" y="447638"/>
                </a:cxn>
                <a:cxn ang="0">
                  <a:pos x="323209" y="618731"/>
                </a:cxn>
                <a:cxn ang="0">
                  <a:pos x="401330" y="427814"/>
                </a:cxn>
                <a:cxn ang="0">
                  <a:pos x="504687" y="565367"/>
                </a:cxn>
                <a:cxn ang="0">
                  <a:pos x="534161" y="414122"/>
                </a:cxn>
                <a:cxn ang="0">
                  <a:pos x="691255" y="518324"/>
                </a:cxn>
                <a:cxn ang="0">
                  <a:pos x="641482" y="370712"/>
                </a:cxn>
                <a:cxn ang="0">
                  <a:pos x="822959" y="380676"/>
                </a:cxn>
                <a:cxn ang="0">
                  <a:pos x="670803" y="300060"/>
                </a:cxn>
                <a:cxn ang="0">
                  <a:pos x="803788" y="233077"/>
                </a:cxn>
                <a:cxn ang="0">
                  <a:pos x="636391" y="209537"/>
                </a:cxn>
                <a:cxn ang="0">
                  <a:pos x="700277" y="127668"/>
                </a:cxn>
                <a:cxn ang="0">
                  <a:pos x="539252" y="152543"/>
                </a:cxn>
                <a:cxn ang="0">
                  <a:pos x="553333" y="0"/>
                </a:cxn>
              </a:cxnLst>
              <a:rect l="0" t="0" r="0" b="0"/>
              <a:pathLst>
                <a:path w="822960" h="619125">
                  <a:moveTo>
                    <a:pt x="553333" y="0"/>
                  </a:moveTo>
                  <a:lnTo>
                    <a:pt x="411479" y="166140"/>
                  </a:lnTo>
                  <a:lnTo>
                    <a:pt x="318272" y="65733"/>
                  </a:lnTo>
                  <a:lnTo>
                    <a:pt x="278648" y="181032"/>
                  </a:lnTo>
                  <a:lnTo>
                    <a:pt x="14112" y="65733"/>
                  </a:lnTo>
                  <a:lnTo>
                    <a:pt x="176265" y="218194"/>
                  </a:lnTo>
                  <a:lnTo>
                    <a:pt x="0" y="246781"/>
                  </a:lnTo>
                  <a:lnTo>
                    <a:pt x="141853" y="337291"/>
                  </a:lnTo>
                  <a:lnTo>
                    <a:pt x="5090" y="417838"/>
                  </a:lnTo>
                  <a:lnTo>
                    <a:pt x="215889" y="399214"/>
                  </a:lnTo>
                  <a:lnTo>
                    <a:pt x="181477" y="504632"/>
                  </a:lnTo>
                  <a:lnTo>
                    <a:pt x="293888" y="447638"/>
                  </a:lnTo>
                  <a:lnTo>
                    <a:pt x="323209" y="618731"/>
                  </a:lnTo>
                  <a:lnTo>
                    <a:pt x="401330" y="427814"/>
                  </a:lnTo>
                  <a:lnTo>
                    <a:pt x="504687" y="565367"/>
                  </a:lnTo>
                  <a:lnTo>
                    <a:pt x="534161" y="414122"/>
                  </a:lnTo>
                  <a:lnTo>
                    <a:pt x="691255" y="518324"/>
                  </a:lnTo>
                  <a:lnTo>
                    <a:pt x="641482" y="370712"/>
                  </a:lnTo>
                  <a:lnTo>
                    <a:pt x="822959" y="380676"/>
                  </a:lnTo>
                  <a:lnTo>
                    <a:pt x="670803" y="300060"/>
                  </a:lnTo>
                  <a:lnTo>
                    <a:pt x="803788" y="233077"/>
                  </a:lnTo>
                  <a:lnTo>
                    <a:pt x="636391" y="209537"/>
                  </a:lnTo>
                  <a:lnTo>
                    <a:pt x="700277" y="127668"/>
                  </a:lnTo>
                  <a:lnTo>
                    <a:pt x="539252" y="152543"/>
                  </a:lnTo>
                  <a:lnTo>
                    <a:pt x="553333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95" name="object 17"/>
            <p:cNvSpPr/>
            <p:nvPr/>
          </p:nvSpPr>
          <p:spPr>
            <a:xfrm>
              <a:off x="3681221" y="5762780"/>
              <a:ext cx="822960" cy="619125"/>
            </a:xfrm>
            <a:custGeom>
              <a:avLst/>
              <a:gdLst/>
              <a:ahLst/>
              <a:cxnLst>
                <a:cxn ang="0">
                  <a:pos x="411479" y="166140"/>
                </a:cxn>
                <a:cxn ang="0">
                  <a:pos x="553333" y="0"/>
                </a:cxn>
                <a:cxn ang="0">
                  <a:pos x="539252" y="152543"/>
                </a:cxn>
                <a:cxn ang="0">
                  <a:pos x="700277" y="127668"/>
                </a:cxn>
                <a:cxn ang="0">
                  <a:pos x="636391" y="209537"/>
                </a:cxn>
                <a:cxn ang="0">
                  <a:pos x="803788" y="233077"/>
                </a:cxn>
                <a:cxn ang="0">
                  <a:pos x="670803" y="300060"/>
                </a:cxn>
                <a:cxn ang="0">
                  <a:pos x="822959" y="380676"/>
                </a:cxn>
                <a:cxn ang="0">
                  <a:pos x="641482" y="370712"/>
                </a:cxn>
                <a:cxn ang="0">
                  <a:pos x="691255" y="518324"/>
                </a:cxn>
                <a:cxn ang="0">
                  <a:pos x="534161" y="414122"/>
                </a:cxn>
                <a:cxn ang="0">
                  <a:pos x="504687" y="565367"/>
                </a:cxn>
                <a:cxn ang="0">
                  <a:pos x="401330" y="427814"/>
                </a:cxn>
                <a:cxn ang="0">
                  <a:pos x="323209" y="618731"/>
                </a:cxn>
                <a:cxn ang="0">
                  <a:pos x="293888" y="447638"/>
                </a:cxn>
                <a:cxn ang="0">
                  <a:pos x="181477" y="504632"/>
                </a:cxn>
                <a:cxn ang="0">
                  <a:pos x="215889" y="399214"/>
                </a:cxn>
                <a:cxn ang="0">
                  <a:pos x="5090" y="417838"/>
                </a:cxn>
                <a:cxn ang="0">
                  <a:pos x="141853" y="337291"/>
                </a:cxn>
                <a:cxn ang="0">
                  <a:pos x="0" y="246781"/>
                </a:cxn>
                <a:cxn ang="0">
                  <a:pos x="176265" y="218194"/>
                </a:cxn>
                <a:cxn ang="0">
                  <a:pos x="14112" y="65733"/>
                </a:cxn>
                <a:cxn ang="0">
                  <a:pos x="278648" y="181032"/>
                </a:cxn>
                <a:cxn ang="0">
                  <a:pos x="318272" y="65733"/>
                </a:cxn>
                <a:cxn ang="0">
                  <a:pos x="411479" y="166140"/>
                </a:cxn>
              </a:cxnLst>
              <a:rect l="0" t="0" r="0" b="0"/>
              <a:pathLst>
                <a:path w="822960" h="619125">
                  <a:moveTo>
                    <a:pt x="411479" y="166140"/>
                  </a:moveTo>
                  <a:lnTo>
                    <a:pt x="553333" y="0"/>
                  </a:lnTo>
                  <a:lnTo>
                    <a:pt x="539252" y="152543"/>
                  </a:lnTo>
                  <a:lnTo>
                    <a:pt x="700277" y="127668"/>
                  </a:lnTo>
                  <a:lnTo>
                    <a:pt x="636391" y="209537"/>
                  </a:lnTo>
                  <a:lnTo>
                    <a:pt x="803788" y="233077"/>
                  </a:lnTo>
                  <a:lnTo>
                    <a:pt x="670803" y="300060"/>
                  </a:lnTo>
                  <a:lnTo>
                    <a:pt x="822959" y="380676"/>
                  </a:lnTo>
                  <a:lnTo>
                    <a:pt x="641482" y="370712"/>
                  </a:lnTo>
                  <a:lnTo>
                    <a:pt x="691255" y="518324"/>
                  </a:lnTo>
                  <a:lnTo>
                    <a:pt x="534161" y="414122"/>
                  </a:lnTo>
                  <a:lnTo>
                    <a:pt x="504687" y="565367"/>
                  </a:lnTo>
                  <a:lnTo>
                    <a:pt x="401330" y="427814"/>
                  </a:lnTo>
                  <a:lnTo>
                    <a:pt x="323209" y="618731"/>
                  </a:lnTo>
                  <a:lnTo>
                    <a:pt x="293888" y="447638"/>
                  </a:lnTo>
                  <a:lnTo>
                    <a:pt x="181477" y="504632"/>
                  </a:lnTo>
                  <a:lnTo>
                    <a:pt x="215889" y="399214"/>
                  </a:lnTo>
                  <a:lnTo>
                    <a:pt x="5090" y="417838"/>
                  </a:lnTo>
                  <a:lnTo>
                    <a:pt x="141853" y="337291"/>
                  </a:lnTo>
                  <a:lnTo>
                    <a:pt x="0" y="246781"/>
                  </a:lnTo>
                  <a:lnTo>
                    <a:pt x="176265" y="218194"/>
                  </a:lnTo>
                  <a:lnTo>
                    <a:pt x="14112" y="65733"/>
                  </a:lnTo>
                  <a:lnTo>
                    <a:pt x="278648" y="181032"/>
                  </a:lnTo>
                  <a:lnTo>
                    <a:pt x="318272" y="65733"/>
                  </a:lnTo>
                  <a:lnTo>
                    <a:pt x="411479" y="166140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96" name="object 18"/>
            <p:cNvSpPr/>
            <p:nvPr/>
          </p:nvSpPr>
          <p:spPr>
            <a:xfrm>
              <a:off x="2014096" y="5808500"/>
              <a:ext cx="856615" cy="576580"/>
            </a:xfrm>
            <a:custGeom>
              <a:avLst/>
              <a:gdLst/>
              <a:ahLst/>
              <a:cxnLst>
                <a:cxn ang="0">
                  <a:pos x="575810" y="0"/>
                </a:cxn>
                <a:cxn ang="0">
                  <a:pos x="428243" y="154685"/>
                </a:cxn>
                <a:cxn ang="0">
                  <a:pos x="331207" y="61197"/>
                </a:cxn>
                <a:cxn ang="0">
                  <a:pos x="289940" y="168557"/>
                </a:cxn>
                <a:cxn ang="0">
                  <a:pos x="14727" y="61197"/>
                </a:cxn>
                <a:cxn ang="0">
                  <a:pos x="183510" y="203143"/>
                </a:cxn>
                <a:cxn ang="0">
                  <a:pos x="0" y="229755"/>
                </a:cxn>
                <a:cxn ang="0">
                  <a:pos x="147565" y="314027"/>
                </a:cxn>
                <a:cxn ang="0">
                  <a:pos x="5333" y="389026"/>
                </a:cxn>
                <a:cxn ang="0">
                  <a:pos x="224658" y="371689"/>
                </a:cxn>
                <a:cxn ang="0">
                  <a:pos x="188844" y="469831"/>
                </a:cxn>
                <a:cxn ang="0">
                  <a:pos x="305942" y="416766"/>
                </a:cxn>
                <a:cxn ang="0">
                  <a:pos x="336422" y="576060"/>
                </a:cxn>
                <a:cxn ang="0">
                  <a:pos x="417575" y="398301"/>
                </a:cxn>
                <a:cxn ang="0">
                  <a:pos x="525268" y="526375"/>
                </a:cxn>
                <a:cxn ang="0">
                  <a:pos x="555879" y="385560"/>
                </a:cxn>
                <a:cxn ang="0">
                  <a:pos x="719447" y="482572"/>
                </a:cxn>
                <a:cxn ang="0">
                  <a:pos x="667631" y="345150"/>
                </a:cxn>
                <a:cxn ang="0">
                  <a:pos x="856488" y="354425"/>
                </a:cxn>
                <a:cxn ang="0">
                  <a:pos x="698111" y="279355"/>
                </a:cxn>
                <a:cxn ang="0">
                  <a:pos x="836545" y="217014"/>
                </a:cxn>
                <a:cxn ang="0">
                  <a:pos x="662297" y="195084"/>
                </a:cxn>
                <a:cxn ang="0">
                  <a:pos x="728853" y="118871"/>
                </a:cxn>
                <a:cxn ang="0">
                  <a:pos x="561332" y="142006"/>
                </a:cxn>
                <a:cxn ang="0">
                  <a:pos x="575810" y="0"/>
                </a:cxn>
              </a:cxnLst>
              <a:rect l="0" t="0" r="0" b="0"/>
              <a:pathLst>
                <a:path w="856614" h="576579">
                  <a:moveTo>
                    <a:pt x="575809" y="0"/>
                  </a:moveTo>
                  <a:lnTo>
                    <a:pt x="428243" y="154685"/>
                  </a:lnTo>
                  <a:lnTo>
                    <a:pt x="331207" y="61197"/>
                  </a:lnTo>
                  <a:lnTo>
                    <a:pt x="289940" y="168557"/>
                  </a:lnTo>
                  <a:lnTo>
                    <a:pt x="14727" y="61197"/>
                  </a:lnTo>
                  <a:lnTo>
                    <a:pt x="183510" y="203143"/>
                  </a:lnTo>
                  <a:lnTo>
                    <a:pt x="0" y="229755"/>
                  </a:lnTo>
                  <a:lnTo>
                    <a:pt x="147565" y="314026"/>
                  </a:lnTo>
                  <a:lnTo>
                    <a:pt x="5333" y="389025"/>
                  </a:lnTo>
                  <a:lnTo>
                    <a:pt x="224658" y="371688"/>
                  </a:lnTo>
                  <a:lnTo>
                    <a:pt x="188844" y="469830"/>
                  </a:lnTo>
                  <a:lnTo>
                    <a:pt x="305942" y="416765"/>
                  </a:lnTo>
                  <a:lnTo>
                    <a:pt x="336422" y="576059"/>
                  </a:lnTo>
                  <a:lnTo>
                    <a:pt x="417575" y="398300"/>
                  </a:lnTo>
                  <a:lnTo>
                    <a:pt x="525267" y="526374"/>
                  </a:lnTo>
                  <a:lnTo>
                    <a:pt x="555878" y="385559"/>
                  </a:lnTo>
                  <a:lnTo>
                    <a:pt x="719446" y="482571"/>
                  </a:lnTo>
                  <a:lnTo>
                    <a:pt x="667630" y="345149"/>
                  </a:lnTo>
                  <a:lnTo>
                    <a:pt x="856487" y="354424"/>
                  </a:lnTo>
                  <a:lnTo>
                    <a:pt x="698110" y="279355"/>
                  </a:lnTo>
                  <a:lnTo>
                    <a:pt x="836544" y="217014"/>
                  </a:lnTo>
                  <a:lnTo>
                    <a:pt x="662296" y="195084"/>
                  </a:lnTo>
                  <a:lnTo>
                    <a:pt x="728852" y="118871"/>
                  </a:lnTo>
                  <a:lnTo>
                    <a:pt x="561331" y="142006"/>
                  </a:lnTo>
                  <a:lnTo>
                    <a:pt x="575809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97" name="object 19"/>
            <p:cNvSpPr/>
            <p:nvPr/>
          </p:nvSpPr>
          <p:spPr>
            <a:xfrm>
              <a:off x="2014096" y="5808500"/>
              <a:ext cx="856615" cy="576580"/>
            </a:xfrm>
            <a:custGeom>
              <a:avLst/>
              <a:gdLst/>
              <a:ahLst/>
              <a:cxnLst>
                <a:cxn ang="0">
                  <a:pos x="428243" y="154685"/>
                </a:cxn>
                <a:cxn ang="0">
                  <a:pos x="575810" y="0"/>
                </a:cxn>
                <a:cxn ang="0">
                  <a:pos x="561332" y="142006"/>
                </a:cxn>
                <a:cxn ang="0">
                  <a:pos x="728853" y="118871"/>
                </a:cxn>
                <a:cxn ang="0">
                  <a:pos x="662297" y="195084"/>
                </a:cxn>
                <a:cxn ang="0">
                  <a:pos x="836545" y="217014"/>
                </a:cxn>
                <a:cxn ang="0">
                  <a:pos x="698111" y="279355"/>
                </a:cxn>
                <a:cxn ang="0">
                  <a:pos x="856488" y="354425"/>
                </a:cxn>
                <a:cxn ang="0">
                  <a:pos x="667631" y="345150"/>
                </a:cxn>
                <a:cxn ang="0">
                  <a:pos x="719447" y="482572"/>
                </a:cxn>
                <a:cxn ang="0">
                  <a:pos x="555879" y="385560"/>
                </a:cxn>
                <a:cxn ang="0">
                  <a:pos x="525268" y="526375"/>
                </a:cxn>
                <a:cxn ang="0">
                  <a:pos x="417575" y="398301"/>
                </a:cxn>
                <a:cxn ang="0">
                  <a:pos x="336422" y="576060"/>
                </a:cxn>
                <a:cxn ang="0">
                  <a:pos x="305942" y="416766"/>
                </a:cxn>
                <a:cxn ang="0">
                  <a:pos x="188844" y="469831"/>
                </a:cxn>
                <a:cxn ang="0">
                  <a:pos x="224658" y="371689"/>
                </a:cxn>
                <a:cxn ang="0">
                  <a:pos x="5333" y="389026"/>
                </a:cxn>
                <a:cxn ang="0">
                  <a:pos x="147565" y="314027"/>
                </a:cxn>
                <a:cxn ang="0">
                  <a:pos x="0" y="229755"/>
                </a:cxn>
                <a:cxn ang="0">
                  <a:pos x="183510" y="203143"/>
                </a:cxn>
                <a:cxn ang="0">
                  <a:pos x="14727" y="61197"/>
                </a:cxn>
                <a:cxn ang="0">
                  <a:pos x="289940" y="168557"/>
                </a:cxn>
                <a:cxn ang="0">
                  <a:pos x="331207" y="61197"/>
                </a:cxn>
                <a:cxn ang="0">
                  <a:pos x="428243" y="154685"/>
                </a:cxn>
              </a:cxnLst>
              <a:rect l="0" t="0" r="0" b="0"/>
              <a:pathLst>
                <a:path w="856614" h="576579">
                  <a:moveTo>
                    <a:pt x="428243" y="154685"/>
                  </a:moveTo>
                  <a:lnTo>
                    <a:pt x="575809" y="0"/>
                  </a:lnTo>
                  <a:lnTo>
                    <a:pt x="561331" y="142006"/>
                  </a:lnTo>
                  <a:lnTo>
                    <a:pt x="728852" y="118871"/>
                  </a:lnTo>
                  <a:lnTo>
                    <a:pt x="662296" y="195084"/>
                  </a:lnTo>
                  <a:lnTo>
                    <a:pt x="836544" y="217014"/>
                  </a:lnTo>
                  <a:lnTo>
                    <a:pt x="698110" y="279355"/>
                  </a:lnTo>
                  <a:lnTo>
                    <a:pt x="856487" y="354424"/>
                  </a:lnTo>
                  <a:lnTo>
                    <a:pt x="667630" y="345149"/>
                  </a:lnTo>
                  <a:lnTo>
                    <a:pt x="719446" y="482571"/>
                  </a:lnTo>
                  <a:lnTo>
                    <a:pt x="555878" y="385559"/>
                  </a:lnTo>
                  <a:lnTo>
                    <a:pt x="525267" y="526374"/>
                  </a:lnTo>
                  <a:lnTo>
                    <a:pt x="417575" y="398300"/>
                  </a:lnTo>
                  <a:lnTo>
                    <a:pt x="336422" y="576059"/>
                  </a:lnTo>
                  <a:lnTo>
                    <a:pt x="305942" y="416765"/>
                  </a:lnTo>
                  <a:lnTo>
                    <a:pt x="188844" y="469830"/>
                  </a:lnTo>
                  <a:lnTo>
                    <a:pt x="224658" y="371688"/>
                  </a:lnTo>
                  <a:lnTo>
                    <a:pt x="5333" y="389025"/>
                  </a:lnTo>
                  <a:lnTo>
                    <a:pt x="147565" y="314026"/>
                  </a:lnTo>
                  <a:lnTo>
                    <a:pt x="0" y="229755"/>
                  </a:lnTo>
                  <a:lnTo>
                    <a:pt x="183510" y="203143"/>
                  </a:lnTo>
                  <a:lnTo>
                    <a:pt x="14727" y="61197"/>
                  </a:lnTo>
                  <a:lnTo>
                    <a:pt x="289940" y="168557"/>
                  </a:lnTo>
                  <a:lnTo>
                    <a:pt x="331207" y="61197"/>
                  </a:lnTo>
                  <a:lnTo>
                    <a:pt x="428243" y="154685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98" name="object 20"/>
            <p:cNvSpPr/>
            <p:nvPr/>
          </p:nvSpPr>
          <p:spPr>
            <a:xfrm>
              <a:off x="3690365" y="4714244"/>
              <a:ext cx="814069" cy="628015"/>
            </a:xfrm>
            <a:custGeom>
              <a:avLst/>
              <a:gdLst/>
              <a:ahLst/>
              <a:cxnLst>
                <a:cxn ang="0">
                  <a:pos x="547114" y="0"/>
                </a:cxn>
                <a:cxn ang="0">
                  <a:pos x="406907" y="168651"/>
                </a:cxn>
                <a:cxn ang="0">
                  <a:pos x="314705" y="66674"/>
                </a:cxn>
                <a:cxn ang="0">
                  <a:pos x="275478" y="183760"/>
                </a:cxn>
                <a:cxn ang="0">
                  <a:pos x="13959" y="66674"/>
                </a:cxn>
                <a:cxn ang="0">
                  <a:pos x="174376" y="221360"/>
                </a:cxn>
                <a:cxn ang="0">
                  <a:pos x="0" y="250435"/>
                </a:cxn>
                <a:cxn ang="0">
                  <a:pos x="140207" y="342257"/>
                </a:cxn>
                <a:cxn ang="0">
                  <a:pos x="5090" y="424053"/>
                </a:cxn>
                <a:cxn ang="0">
                  <a:pos x="213481" y="405122"/>
                </a:cxn>
                <a:cxn ang="0">
                  <a:pos x="179466" y="512064"/>
                </a:cxn>
                <a:cxn ang="0">
                  <a:pos x="290718" y="454271"/>
                </a:cxn>
                <a:cxn ang="0">
                  <a:pos x="319674" y="627888"/>
                </a:cxn>
                <a:cxn ang="0">
                  <a:pos x="396758" y="434078"/>
                </a:cxn>
                <a:cxn ang="0">
                  <a:pos x="499108" y="573786"/>
                </a:cxn>
                <a:cxn ang="0">
                  <a:pos x="528186" y="420243"/>
                </a:cxn>
                <a:cxn ang="0">
                  <a:pos x="683634" y="526030"/>
                </a:cxn>
                <a:cxn ang="0">
                  <a:pos x="634379" y="376166"/>
                </a:cxn>
                <a:cxn ang="0">
                  <a:pos x="813814" y="386334"/>
                </a:cxn>
                <a:cxn ang="0">
                  <a:pos x="663335" y="304537"/>
                </a:cxn>
                <a:cxn ang="0">
                  <a:pos x="794886" y="236469"/>
                </a:cxn>
                <a:cxn ang="0">
                  <a:pos x="629289" y="212597"/>
                </a:cxn>
                <a:cxn ang="0">
                  <a:pos x="692535" y="129539"/>
                </a:cxn>
                <a:cxn ang="0">
                  <a:pos x="533277" y="154804"/>
                </a:cxn>
                <a:cxn ang="0">
                  <a:pos x="547114" y="0"/>
                </a:cxn>
              </a:cxnLst>
              <a:rect l="0" t="0" r="0" b="0"/>
              <a:pathLst>
                <a:path w="814070" h="628014">
                  <a:moveTo>
                    <a:pt x="547115" y="0"/>
                  </a:moveTo>
                  <a:lnTo>
                    <a:pt x="406907" y="168651"/>
                  </a:lnTo>
                  <a:lnTo>
                    <a:pt x="314705" y="66674"/>
                  </a:lnTo>
                  <a:lnTo>
                    <a:pt x="275478" y="183760"/>
                  </a:lnTo>
                  <a:lnTo>
                    <a:pt x="13959" y="66674"/>
                  </a:lnTo>
                  <a:lnTo>
                    <a:pt x="174376" y="221360"/>
                  </a:lnTo>
                  <a:lnTo>
                    <a:pt x="0" y="250435"/>
                  </a:lnTo>
                  <a:lnTo>
                    <a:pt x="140207" y="342256"/>
                  </a:lnTo>
                  <a:lnTo>
                    <a:pt x="5090" y="424052"/>
                  </a:lnTo>
                  <a:lnTo>
                    <a:pt x="213481" y="405121"/>
                  </a:lnTo>
                  <a:lnTo>
                    <a:pt x="179466" y="512063"/>
                  </a:lnTo>
                  <a:lnTo>
                    <a:pt x="290718" y="454270"/>
                  </a:lnTo>
                  <a:lnTo>
                    <a:pt x="319674" y="627887"/>
                  </a:lnTo>
                  <a:lnTo>
                    <a:pt x="396758" y="434077"/>
                  </a:lnTo>
                  <a:lnTo>
                    <a:pt x="499109" y="573785"/>
                  </a:lnTo>
                  <a:lnTo>
                    <a:pt x="528187" y="420242"/>
                  </a:lnTo>
                  <a:lnTo>
                    <a:pt x="683635" y="526029"/>
                  </a:lnTo>
                  <a:lnTo>
                    <a:pt x="634380" y="376165"/>
                  </a:lnTo>
                  <a:lnTo>
                    <a:pt x="813815" y="386333"/>
                  </a:lnTo>
                  <a:lnTo>
                    <a:pt x="663336" y="304537"/>
                  </a:lnTo>
                  <a:lnTo>
                    <a:pt x="794887" y="236469"/>
                  </a:lnTo>
                  <a:lnTo>
                    <a:pt x="629290" y="212597"/>
                  </a:lnTo>
                  <a:lnTo>
                    <a:pt x="692536" y="129539"/>
                  </a:lnTo>
                  <a:lnTo>
                    <a:pt x="533278" y="154804"/>
                  </a:lnTo>
                  <a:lnTo>
                    <a:pt x="547115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99" name="object 21"/>
            <p:cNvSpPr/>
            <p:nvPr/>
          </p:nvSpPr>
          <p:spPr>
            <a:xfrm>
              <a:off x="3690365" y="4714244"/>
              <a:ext cx="814069" cy="628015"/>
            </a:xfrm>
            <a:custGeom>
              <a:avLst/>
              <a:gdLst/>
              <a:ahLst/>
              <a:cxnLst>
                <a:cxn ang="0">
                  <a:pos x="406907" y="168651"/>
                </a:cxn>
                <a:cxn ang="0">
                  <a:pos x="547114" y="0"/>
                </a:cxn>
                <a:cxn ang="0">
                  <a:pos x="533277" y="154804"/>
                </a:cxn>
                <a:cxn ang="0">
                  <a:pos x="692535" y="129539"/>
                </a:cxn>
                <a:cxn ang="0">
                  <a:pos x="629289" y="212597"/>
                </a:cxn>
                <a:cxn ang="0">
                  <a:pos x="794886" y="236469"/>
                </a:cxn>
                <a:cxn ang="0">
                  <a:pos x="663335" y="304537"/>
                </a:cxn>
                <a:cxn ang="0">
                  <a:pos x="813814" y="386334"/>
                </a:cxn>
                <a:cxn ang="0">
                  <a:pos x="634379" y="376166"/>
                </a:cxn>
                <a:cxn ang="0">
                  <a:pos x="683634" y="526030"/>
                </a:cxn>
                <a:cxn ang="0">
                  <a:pos x="528186" y="420243"/>
                </a:cxn>
                <a:cxn ang="0">
                  <a:pos x="499108" y="573786"/>
                </a:cxn>
                <a:cxn ang="0">
                  <a:pos x="396758" y="434078"/>
                </a:cxn>
                <a:cxn ang="0">
                  <a:pos x="319674" y="627888"/>
                </a:cxn>
                <a:cxn ang="0">
                  <a:pos x="290718" y="454271"/>
                </a:cxn>
                <a:cxn ang="0">
                  <a:pos x="179466" y="512064"/>
                </a:cxn>
                <a:cxn ang="0">
                  <a:pos x="213481" y="405122"/>
                </a:cxn>
                <a:cxn ang="0">
                  <a:pos x="5090" y="424053"/>
                </a:cxn>
                <a:cxn ang="0">
                  <a:pos x="140207" y="342257"/>
                </a:cxn>
                <a:cxn ang="0">
                  <a:pos x="0" y="250435"/>
                </a:cxn>
                <a:cxn ang="0">
                  <a:pos x="174376" y="221360"/>
                </a:cxn>
                <a:cxn ang="0">
                  <a:pos x="13959" y="66674"/>
                </a:cxn>
                <a:cxn ang="0">
                  <a:pos x="275478" y="183760"/>
                </a:cxn>
                <a:cxn ang="0">
                  <a:pos x="314705" y="66674"/>
                </a:cxn>
                <a:cxn ang="0">
                  <a:pos x="406907" y="168651"/>
                </a:cxn>
              </a:cxnLst>
              <a:rect l="0" t="0" r="0" b="0"/>
              <a:pathLst>
                <a:path w="814070" h="628014">
                  <a:moveTo>
                    <a:pt x="406907" y="168651"/>
                  </a:moveTo>
                  <a:lnTo>
                    <a:pt x="547115" y="0"/>
                  </a:lnTo>
                  <a:lnTo>
                    <a:pt x="533278" y="154804"/>
                  </a:lnTo>
                  <a:lnTo>
                    <a:pt x="692536" y="129539"/>
                  </a:lnTo>
                  <a:lnTo>
                    <a:pt x="629290" y="212597"/>
                  </a:lnTo>
                  <a:lnTo>
                    <a:pt x="794887" y="236469"/>
                  </a:lnTo>
                  <a:lnTo>
                    <a:pt x="663336" y="304537"/>
                  </a:lnTo>
                  <a:lnTo>
                    <a:pt x="813815" y="386333"/>
                  </a:lnTo>
                  <a:lnTo>
                    <a:pt x="634380" y="376165"/>
                  </a:lnTo>
                  <a:lnTo>
                    <a:pt x="683635" y="526029"/>
                  </a:lnTo>
                  <a:lnTo>
                    <a:pt x="528187" y="420242"/>
                  </a:lnTo>
                  <a:lnTo>
                    <a:pt x="499109" y="573785"/>
                  </a:lnTo>
                  <a:lnTo>
                    <a:pt x="396758" y="434077"/>
                  </a:lnTo>
                  <a:lnTo>
                    <a:pt x="319674" y="627887"/>
                  </a:lnTo>
                  <a:lnTo>
                    <a:pt x="290718" y="454270"/>
                  </a:lnTo>
                  <a:lnTo>
                    <a:pt x="179466" y="512063"/>
                  </a:lnTo>
                  <a:lnTo>
                    <a:pt x="213481" y="405121"/>
                  </a:lnTo>
                  <a:lnTo>
                    <a:pt x="5090" y="424052"/>
                  </a:lnTo>
                  <a:lnTo>
                    <a:pt x="140207" y="342256"/>
                  </a:lnTo>
                  <a:lnTo>
                    <a:pt x="0" y="250435"/>
                  </a:lnTo>
                  <a:lnTo>
                    <a:pt x="174376" y="221360"/>
                  </a:lnTo>
                  <a:lnTo>
                    <a:pt x="13959" y="66674"/>
                  </a:lnTo>
                  <a:lnTo>
                    <a:pt x="275478" y="183760"/>
                  </a:lnTo>
                  <a:lnTo>
                    <a:pt x="314705" y="66674"/>
                  </a:lnTo>
                  <a:lnTo>
                    <a:pt x="406907" y="168651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300" name="object 22"/>
            <p:cNvSpPr/>
            <p:nvPr/>
          </p:nvSpPr>
          <p:spPr>
            <a:xfrm>
              <a:off x="2084201" y="4711195"/>
              <a:ext cx="789940" cy="637540"/>
            </a:xfrm>
            <a:custGeom>
              <a:avLst/>
              <a:gdLst/>
              <a:ahLst/>
              <a:cxnLst>
                <a:cxn ang="0">
                  <a:pos x="530733" y="0"/>
                </a:cxn>
                <a:cxn ang="0">
                  <a:pos x="394715" y="171068"/>
                </a:cxn>
                <a:cxn ang="0">
                  <a:pos x="305299" y="67686"/>
                </a:cxn>
                <a:cxn ang="0">
                  <a:pos x="267199" y="186427"/>
                </a:cxn>
                <a:cxn ang="0">
                  <a:pos x="13453" y="67686"/>
                </a:cxn>
                <a:cxn ang="0">
                  <a:pos x="169163" y="224658"/>
                </a:cxn>
                <a:cxn ang="0">
                  <a:pos x="0" y="254126"/>
                </a:cxn>
                <a:cxn ang="0">
                  <a:pos x="136016" y="347210"/>
                </a:cxn>
                <a:cxn ang="0">
                  <a:pos x="4952" y="430149"/>
                </a:cxn>
                <a:cxn ang="0">
                  <a:pos x="207132" y="410968"/>
                </a:cxn>
                <a:cxn ang="0">
                  <a:pos x="173985" y="519553"/>
                </a:cxn>
                <a:cxn ang="0">
                  <a:pos x="281939" y="460879"/>
                </a:cxn>
                <a:cxn ang="0">
                  <a:pos x="310133" y="637032"/>
                </a:cxn>
                <a:cxn ang="0">
                  <a:pos x="384928" y="440436"/>
                </a:cxn>
                <a:cxn ang="0">
                  <a:pos x="484120" y="582037"/>
                </a:cxn>
                <a:cxn ang="0">
                  <a:pos x="512445" y="426339"/>
                </a:cxn>
                <a:cxn ang="0">
                  <a:pos x="663190" y="533650"/>
                </a:cxn>
                <a:cxn ang="0">
                  <a:pos x="615315" y="381631"/>
                </a:cxn>
                <a:cxn ang="0">
                  <a:pos x="789432" y="391918"/>
                </a:cxn>
                <a:cxn ang="0">
                  <a:pos x="643509" y="308990"/>
                </a:cxn>
                <a:cxn ang="0">
                  <a:pos x="771013" y="240029"/>
                </a:cxn>
                <a:cxn ang="0">
                  <a:pos x="610362" y="215764"/>
                </a:cxn>
                <a:cxn ang="0">
                  <a:pos x="671703" y="131444"/>
                </a:cxn>
                <a:cxn ang="0">
                  <a:pos x="517267" y="157090"/>
                </a:cxn>
                <a:cxn ang="0">
                  <a:pos x="530733" y="0"/>
                </a:cxn>
              </a:cxnLst>
              <a:rect l="0" t="0" r="0" b="0"/>
              <a:pathLst>
                <a:path w="789939" h="637539">
                  <a:moveTo>
                    <a:pt x="530732" y="0"/>
                  </a:moveTo>
                  <a:lnTo>
                    <a:pt x="394715" y="171068"/>
                  </a:lnTo>
                  <a:lnTo>
                    <a:pt x="305299" y="67686"/>
                  </a:lnTo>
                  <a:lnTo>
                    <a:pt x="267199" y="186427"/>
                  </a:lnTo>
                  <a:lnTo>
                    <a:pt x="13453" y="67686"/>
                  </a:lnTo>
                  <a:lnTo>
                    <a:pt x="169163" y="224658"/>
                  </a:lnTo>
                  <a:lnTo>
                    <a:pt x="0" y="254126"/>
                  </a:lnTo>
                  <a:lnTo>
                    <a:pt x="136016" y="347209"/>
                  </a:lnTo>
                  <a:lnTo>
                    <a:pt x="4952" y="430148"/>
                  </a:lnTo>
                  <a:lnTo>
                    <a:pt x="207132" y="410967"/>
                  </a:lnTo>
                  <a:lnTo>
                    <a:pt x="173985" y="519552"/>
                  </a:lnTo>
                  <a:lnTo>
                    <a:pt x="281939" y="460878"/>
                  </a:lnTo>
                  <a:lnTo>
                    <a:pt x="310133" y="637031"/>
                  </a:lnTo>
                  <a:lnTo>
                    <a:pt x="384928" y="440435"/>
                  </a:lnTo>
                  <a:lnTo>
                    <a:pt x="484119" y="582036"/>
                  </a:lnTo>
                  <a:lnTo>
                    <a:pt x="512444" y="426338"/>
                  </a:lnTo>
                  <a:lnTo>
                    <a:pt x="663189" y="533649"/>
                  </a:lnTo>
                  <a:lnTo>
                    <a:pt x="615314" y="381630"/>
                  </a:lnTo>
                  <a:lnTo>
                    <a:pt x="789431" y="391917"/>
                  </a:lnTo>
                  <a:lnTo>
                    <a:pt x="643508" y="308990"/>
                  </a:lnTo>
                  <a:lnTo>
                    <a:pt x="771012" y="240029"/>
                  </a:lnTo>
                  <a:lnTo>
                    <a:pt x="610361" y="215764"/>
                  </a:lnTo>
                  <a:lnTo>
                    <a:pt x="671702" y="131444"/>
                  </a:lnTo>
                  <a:lnTo>
                    <a:pt x="517266" y="157090"/>
                  </a:lnTo>
                  <a:lnTo>
                    <a:pt x="530732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301" name="object 23"/>
            <p:cNvSpPr/>
            <p:nvPr/>
          </p:nvSpPr>
          <p:spPr>
            <a:xfrm>
              <a:off x="2084201" y="4711195"/>
              <a:ext cx="789940" cy="637540"/>
            </a:xfrm>
            <a:custGeom>
              <a:avLst/>
              <a:gdLst/>
              <a:ahLst/>
              <a:cxnLst>
                <a:cxn ang="0">
                  <a:pos x="394715" y="171068"/>
                </a:cxn>
                <a:cxn ang="0">
                  <a:pos x="530733" y="0"/>
                </a:cxn>
                <a:cxn ang="0">
                  <a:pos x="517267" y="157090"/>
                </a:cxn>
                <a:cxn ang="0">
                  <a:pos x="671703" y="131444"/>
                </a:cxn>
                <a:cxn ang="0">
                  <a:pos x="610362" y="215764"/>
                </a:cxn>
                <a:cxn ang="0">
                  <a:pos x="771013" y="240029"/>
                </a:cxn>
                <a:cxn ang="0">
                  <a:pos x="643509" y="308990"/>
                </a:cxn>
                <a:cxn ang="0">
                  <a:pos x="789432" y="391918"/>
                </a:cxn>
                <a:cxn ang="0">
                  <a:pos x="615315" y="381631"/>
                </a:cxn>
                <a:cxn ang="0">
                  <a:pos x="663190" y="533650"/>
                </a:cxn>
                <a:cxn ang="0">
                  <a:pos x="512445" y="426339"/>
                </a:cxn>
                <a:cxn ang="0">
                  <a:pos x="484120" y="582037"/>
                </a:cxn>
                <a:cxn ang="0">
                  <a:pos x="384928" y="440436"/>
                </a:cxn>
                <a:cxn ang="0">
                  <a:pos x="310133" y="637032"/>
                </a:cxn>
                <a:cxn ang="0">
                  <a:pos x="281939" y="460879"/>
                </a:cxn>
                <a:cxn ang="0">
                  <a:pos x="173985" y="519553"/>
                </a:cxn>
                <a:cxn ang="0">
                  <a:pos x="207132" y="410968"/>
                </a:cxn>
                <a:cxn ang="0">
                  <a:pos x="4952" y="430149"/>
                </a:cxn>
                <a:cxn ang="0">
                  <a:pos x="136016" y="347210"/>
                </a:cxn>
                <a:cxn ang="0">
                  <a:pos x="0" y="254126"/>
                </a:cxn>
                <a:cxn ang="0">
                  <a:pos x="169163" y="224658"/>
                </a:cxn>
                <a:cxn ang="0">
                  <a:pos x="13453" y="67686"/>
                </a:cxn>
                <a:cxn ang="0">
                  <a:pos x="267199" y="186427"/>
                </a:cxn>
                <a:cxn ang="0">
                  <a:pos x="305299" y="67686"/>
                </a:cxn>
                <a:cxn ang="0">
                  <a:pos x="394715" y="171068"/>
                </a:cxn>
              </a:cxnLst>
              <a:rect l="0" t="0" r="0" b="0"/>
              <a:pathLst>
                <a:path w="789939" h="637539">
                  <a:moveTo>
                    <a:pt x="394715" y="171068"/>
                  </a:moveTo>
                  <a:lnTo>
                    <a:pt x="530732" y="0"/>
                  </a:lnTo>
                  <a:lnTo>
                    <a:pt x="517266" y="157090"/>
                  </a:lnTo>
                  <a:lnTo>
                    <a:pt x="671702" y="131444"/>
                  </a:lnTo>
                  <a:lnTo>
                    <a:pt x="610361" y="215764"/>
                  </a:lnTo>
                  <a:lnTo>
                    <a:pt x="771012" y="240029"/>
                  </a:lnTo>
                  <a:lnTo>
                    <a:pt x="643508" y="308990"/>
                  </a:lnTo>
                  <a:lnTo>
                    <a:pt x="789431" y="391917"/>
                  </a:lnTo>
                  <a:lnTo>
                    <a:pt x="615314" y="381630"/>
                  </a:lnTo>
                  <a:lnTo>
                    <a:pt x="663189" y="533649"/>
                  </a:lnTo>
                  <a:lnTo>
                    <a:pt x="512444" y="426338"/>
                  </a:lnTo>
                  <a:lnTo>
                    <a:pt x="484119" y="582036"/>
                  </a:lnTo>
                  <a:lnTo>
                    <a:pt x="384928" y="440435"/>
                  </a:lnTo>
                  <a:lnTo>
                    <a:pt x="310133" y="637031"/>
                  </a:lnTo>
                  <a:lnTo>
                    <a:pt x="281939" y="460878"/>
                  </a:lnTo>
                  <a:lnTo>
                    <a:pt x="173985" y="519552"/>
                  </a:lnTo>
                  <a:lnTo>
                    <a:pt x="207132" y="410967"/>
                  </a:lnTo>
                  <a:lnTo>
                    <a:pt x="4952" y="430148"/>
                  </a:lnTo>
                  <a:lnTo>
                    <a:pt x="136016" y="347209"/>
                  </a:lnTo>
                  <a:lnTo>
                    <a:pt x="0" y="254126"/>
                  </a:lnTo>
                  <a:lnTo>
                    <a:pt x="169163" y="224658"/>
                  </a:lnTo>
                  <a:lnTo>
                    <a:pt x="13453" y="67686"/>
                  </a:lnTo>
                  <a:lnTo>
                    <a:pt x="267199" y="186427"/>
                  </a:lnTo>
                  <a:lnTo>
                    <a:pt x="305299" y="67686"/>
                  </a:lnTo>
                  <a:lnTo>
                    <a:pt x="394715" y="171068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302" name="object 24"/>
            <p:cNvSpPr/>
            <p:nvPr/>
          </p:nvSpPr>
          <p:spPr>
            <a:xfrm>
              <a:off x="1412117" y="2423800"/>
              <a:ext cx="3916679" cy="1841500"/>
            </a:xfrm>
            <a:custGeom>
              <a:avLst/>
              <a:gdLst/>
              <a:ahLst/>
              <a:cxnLst>
                <a:cxn ang="0">
                  <a:pos x="2821036" y="0"/>
                </a:cxn>
                <a:cxn ang="0">
                  <a:pos x="1095493" y="0"/>
                </a:cxn>
                <a:cxn ang="0">
                  <a:pos x="0" y="1840982"/>
                </a:cxn>
                <a:cxn ang="0">
                  <a:pos x="3916426" y="1840982"/>
                </a:cxn>
                <a:cxn ang="0">
                  <a:pos x="2821036" y="0"/>
                </a:cxn>
              </a:cxnLst>
              <a:rect l="0" t="0" r="0" b="0"/>
              <a:pathLst>
                <a:path w="3916679" h="1841500">
                  <a:moveTo>
                    <a:pt x="2821036" y="0"/>
                  </a:moveTo>
                  <a:lnTo>
                    <a:pt x="1095493" y="0"/>
                  </a:lnTo>
                  <a:lnTo>
                    <a:pt x="0" y="1840982"/>
                  </a:lnTo>
                  <a:lnTo>
                    <a:pt x="3916426" y="1840982"/>
                  </a:lnTo>
                  <a:lnTo>
                    <a:pt x="2821036" y="0"/>
                  </a:lnTo>
                  <a:close/>
                </a:path>
              </a:pathLst>
            </a:custGeom>
            <a:solidFill>
              <a:srgbClr val="159AFF">
                <a:alpha val="4745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303" name="object 25"/>
            <p:cNvSpPr/>
            <p:nvPr/>
          </p:nvSpPr>
          <p:spPr>
            <a:xfrm>
              <a:off x="1412117" y="2423800"/>
              <a:ext cx="3916679" cy="1841500"/>
            </a:xfrm>
            <a:custGeom>
              <a:avLst/>
              <a:gdLst/>
              <a:ahLst/>
              <a:cxnLst>
                <a:cxn ang="0">
                  <a:pos x="0" y="1840982"/>
                </a:cxn>
                <a:cxn ang="0">
                  <a:pos x="1095493" y="0"/>
                </a:cxn>
                <a:cxn ang="0">
                  <a:pos x="2821036" y="0"/>
                </a:cxn>
                <a:cxn ang="0">
                  <a:pos x="3916426" y="1840982"/>
                </a:cxn>
                <a:cxn ang="0">
                  <a:pos x="0" y="1840982"/>
                </a:cxn>
              </a:cxnLst>
              <a:rect l="0" t="0" r="0" b="0"/>
              <a:pathLst>
                <a:path w="3916679" h="1841500">
                  <a:moveTo>
                    <a:pt x="0" y="1840982"/>
                  </a:moveTo>
                  <a:lnTo>
                    <a:pt x="1095493" y="0"/>
                  </a:lnTo>
                  <a:lnTo>
                    <a:pt x="2821036" y="0"/>
                  </a:lnTo>
                  <a:lnTo>
                    <a:pt x="3916426" y="1840982"/>
                  </a:lnTo>
                  <a:lnTo>
                    <a:pt x="0" y="1840982"/>
                  </a:lnTo>
                  <a:close/>
                </a:path>
              </a:pathLst>
            </a:custGeom>
            <a:noFill/>
            <a:ln w="9143" cap="flat" cmpd="sng">
              <a:solidFill>
                <a:srgbClr val="003265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304" name="object 26"/>
            <p:cNvSpPr/>
            <p:nvPr/>
          </p:nvSpPr>
          <p:spPr>
            <a:xfrm>
              <a:off x="5135117" y="2696596"/>
              <a:ext cx="2326005" cy="951230"/>
            </a:xfrm>
            <a:custGeom>
              <a:avLst/>
              <a:gdLst/>
              <a:ahLst/>
              <a:cxnLst>
                <a:cxn ang="0">
                  <a:pos x="475366" y="0"/>
                </a:cxn>
                <a:cxn ang="0">
                  <a:pos x="0" y="475487"/>
                </a:cxn>
                <a:cxn ang="0">
                  <a:pos x="475366" y="950976"/>
                </a:cxn>
                <a:cxn ang="0">
                  <a:pos x="475366" y="713232"/>
                </a:cxn>
                <a:cxn ang="0">
                  <a:pos x="2325381" y="713232"/>
                </a:cxn>
                <a:cxn ang="0">
                  <a:pos x="2325381" y="237743"/>
                </a:cxn>
                <a:cxn ang="0">
                  <a:pos x="475366" y="237743"/>
                </a:cxn>
                <a:cxn ang="0">
                  <a:pos x="475366" y="0"/>
                </a:cxn>
              </a:cxnLst>
              <a:rect l="0" t="0" r="0" b="0"/>
              <a:pathLst>
                <a:path w="2326004" h="951229">
                  <a:moveTo>
                    <a:pt x="475366" y="0"/>
                  </a:moveTo>
                  <a:lnTo>
                    <a:pt x="0" y="475487"/>
                  </a:lnTo>
                  <a:lnTo>
                    <a:pt x="475366" y="950975"/>
                  </a:lnTo>
                  <a:lnTo>
                    <a:pt x="475366" y="713231"/>
                  </a:lnTo>
                  <a:lnTo>
                    <a:pt x="2325380" y="713231"/>
                  </a:lnTo>
                  <a:lnTo>
                    <a:pt x="2325380" y="237743"/>
                  </a:lnTo>
                  <a:lnTo>
                    <a:pt x="475366" y="237743"/>
                  </a:lnTo>
                  <a:lnTo>
                    <a:pt x="475366" y="0"/>
                  </a:lnTo>
                  <a:close/>
                </a:path>
              </a:pathLst>
            </a:custGeom>
            <a:solidFill>
              <a:srgbClr val="4E67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305" name="object 27"/>
            <p:cNvSpPr/>
            <p:nvPr/>
          </p:nvSpPr>
          <p:spPr>
            <a:xfrm>
              <a:off x="5135117" y="2696596"/>
              <a:ext cx="2326005" cy="951230"/>
            </a:xfrm>
            <a:custGeom>
              <a:avLst/>
              <a:gdLst/>
              <a:ahLst/>
              <a:cxnLst>
                <a:cxn ang="0">
                  <a:pos x="0" y="475487"/>
                </a:cxn>
                <a:cxn ang="0">
                  <a:pos x="475366" y="0"/>
                </a:cxn>
                <a:cxn ang="0">
                  <a:pos x="475366" y="237743"/>
                </a:cxn>
                <a:cxn ang="0">
                  <a:pos x="2325381" y="237743"/>
                </a:cxn>
                <a:cxn ang="0">
                  <a:pos x="2325381" y="713232"/>
                </a:cxn>
                <a:cxn ang="0">
                  <a:pos x="475366" y="713232"/>
                </a:cxn>
                <a:cxn ang="0">
                  <a:pos x="475366" y="950976"/>
                </a:cxn>
                <a:cxn ang="0">
                  <a:pos x="0" y="475487"/>
                </a:cxn>
              </a:cxnLst>
              <a:rect l="0" t="0" r="0" b="0"/>
              <a:pathLst>
                <a:path w="2326004" h="951229">
                  <a:moveTo>
                    <a:pt x="0" y="475487"/>
                  </a:moveTo>
                  <a:lnTo>
                    <a:pt x="475366" y="0"/>
                  </a:lnTo>
                  <a:lnTo>
                    <a:pt x="475366" y="237743"/>
                  </a:lnTo>
                  <a:lnTo>
                    <a:pt x="2325380" y="237743"/>
                  </a:lnTo>
                  <a:lnTo>
                    <a:pt x="2325380" y="713231"/>
                  </a:lnTo>
                  <a:lnTo>
                    <a:pt x="475366" y="713231"/>
                  </a:lnTo>
                  <a:lnTo>
                    <a:pt x="475366" y="950975"/>
                  </a:lnTo>
                  <a:lnTo>
                    <a:pt x="0" y="475487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306" name="object 28"/>
            <p:cNvSpPr/>
            <p:nvPr/>
          </p:nvSpPr>
          <p:spPr>
            <a:xfrm>
              <a:off x="6095115" y="4263258"/>
              <a:ext cx="2313305" cy="908685"/>
            </a:xfrm>
            <a:custGeom>
              <a:avLst/>
              <a:gdLst/>
              <a:ahLst/>
              <a:cxnLst>
                <a:cxn ang="0">
                  <a:pos x="454151" y="0"/>
                </a:cxn>
                <a:cxn ang="0">
                  <a:pos x="0" y="454033"/>
                </a:cxn>
                <a:cxn ang="0">
                  <a:pos x="454151" y="908185"/>
                </a:cxn>
                <a:cxn ang="0">
                  <a:pos x="454151" y="681109"/>
                </a:cxn>
                <a:cxn ang="0">
                  <a:pos x="2313311" y="681109"/>
                </a:cxn>
                <a:cxn ang="0">
                  <a:pos x="2313311" y="227075"/>
                </a:cxn>
                <a:cxn ang="0">
                  <a:pos x="454151" y="227075"/>
                </a:cxn>
                <a:cxn ang="0">
                  <a:pos x="454151" y="0"/>
                </a:cxn>
              </a:cxnLst>
              <a:rect l="0" t="0" r="0" b="0"/>
              <a:pathLst>
                <a:path w="2313304" h="908685">
                  <a:moveTo>
                    <a:pt x="454151" y="0"/>
                  </a:moveTo>
                  <a:lnTo>
                    <a:pt x="0" y="454033"/>
                  </a:lnTo>
                  <a:lnTo>
                    <a:pt x="454151" y="908185"/>
                  </a:lnTo>
                  <a:lnTo>
                    <a:pt x="454151" y="681109"/>
                  </a:lnTo>
                  <a:lnTo>
                    <a:pt x="2313310" y="681109"/>
                  </a:lnTo>
                  <a:lnTo>
                    <a:pt x="2313310" y="227075"/>
                  </a:lnTo>
                  <a:lnTo>
                    <a:pt x="454151" y="227075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4E67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307" name="object 29"/>
            <p:cNvSpPr/>
            <p:nvPr/>
          </p:nvSpPr>
          <p:spPr>
            <a:xfrm>
              <a:off x="6095115" y="4263258"/>
              <a:ext cx="2313305" cy="908685"/>
            </a:xfrm>
            <a:custGeom>
              <a:avLst/>
              <a:gdLst/>
              <a:ahLst/>
              <a:cxnLst>
                <a:cxn ang="0">
                  <a:pos x="0" y="454033"/>
                </a:cxn>
                <a:cxn ang="0">
                  <a:pos x="454151" y="0"/>
                </a:cxn>
                <a:cxn ang="0">
                  <a:pos x="454151" y="227075"/>
                </a:cxn>
                <a:cxn ang="0">
                  <a:pos x="2313311" y="227075"/>
                </a:cxn>
                <a:cxn ang="0">
                  <a:pos x="2313311" y="681109"/>
                </a:cxn>
                <a:cxn ang="0">
                  <a:pos x="454151" y="681109"/>
                </a:cxn>
                <a:cxn ang="0">
                  <a:pos x="454151" y="908185"/>
                </a:cxn>
                <a:cxn ang="0">
                  <a:pos x="0" y="454033"/>
                </a:cxn>
              </a:cxnLst>
              <a:rect l="0" t="0" r="0" b="0"/>
              <a:pathLst>
                <a:path w="2313304" h="908685">
                  <a:moveTo>
                    <a:pt x="0" y="454033"/>
                  </a:moveTo>
                  <a:lnTo>
                    <a:pt x="454151" y="0"/>
                  </a:lnTo>
                  <a:lnTo>
                    <a:pt x="454151" y="227075"/>
                  </a:lnTo>
                  <a:lnTo>
                    <a:pt x="2313310" y="227075"/>
                  </a:lnTo>
                  <a:lnTo>
                    <a:pt x="2313310" y="681109"/>
                  </a:lnTo>
                  <a:lnTo>
                    <a:pt x="454151" y="681109"/>
                  </a:lnTo>
                  <a:lnTo>
                    <a:pt x="454151" y="908185"/>
                  </a:lnTo>
                  <a:lnTo>
                    <a:pt x="0" y="45403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640013" y="2794000"/>
            <a:ext cx="1449388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0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 выявлены</a:t>
            </a:r>
            <a:endParaRPr lang="zh-CN" altLang="x-none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1273" name="object 31"/>
          <p:cNvSpPr txBox="1"/>
          <p:nvPr/>
        </p:nvSpPr>
        <p:spPr>
          <a:xfrm>
            <a:off x="5708650" y="2884488"/>
            <a:ext cx="1419225" cy="56515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algn="ctr" eaLnBrk="1" hangingPunct="1">
              <a:lnSpc>
                <a:spcPts val="2125"/>
              </a:lnSpc>
              <a:spcBef>
                <a:spcPts val="100"/>
              </a:spcBef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2125"/>
              </a:lnSpc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274" name="object 32"/>
          <p:cNvSpPr txBox="1"/>
          <p:nvPr/>
        </p:nvSpPr>
        <p:spPr>
          <a:xfrm>
            <a:off x="2420938" y="4908550"/>
            <a:ext cx="103187" cy="207963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275" name="object 33"/>
          <p:cNvSpPr txBox="1"/>
          <p:nvPr/>
        </p:nvSpPr>
        <p:spPr>
          <a:xfrm>
            <a:off x="4043363" y="4906963"/>
            <a:ext cx="103187" cy="207962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73838" y="4424363"/>
            <a:ext cx="1830388" cy="5762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6223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Д/С №3</a:t>
            </a:r>
            <a:endParaRPr lang="zh-CN" altLang="x-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" eaLnBrk="1" hangingPunct="1">
              <a:spcBef>
                <a:spcPts val="15"/>
              </a:spcBef>
              <a:buNone/>
            </a:pPr>
            <a:r>
              <a:rPr lang="zh-CN" altLang="x-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ключик»</a:t>
            </a:r>
            <a:endParaRPr lang="zh-CN" altLang="x-none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7" name="object 35"/>
          <p:cNvSpPr txBox="1"/>
          <p:nvPr/>
        </p:nvSpPr>
        <p:spPr>
          <a:xfrm>
            <a:off x="2387600" y="5978525"/>
            <a:ext cx="103188" cy="207963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278" name="object 36"/>
          <p:cNvSpPr txBox="1"/>
          <p:nvPr/>
        </p:nvSpPr>
        <p:spPr>
          <a:xfrm>
            <a:off x="4037013" y="5949950"/>
            <a:ext cx="103187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1279" name="object 37"/>
          <p:cNvGrpSpPr/>
          <p:nvPr/>
        </p:nvGrpSpPr>
        <p:grpSpPr>
          <a:xfrm>
            <a:off x="4498975" y="1214438"/>
            <a:ext cx="2432050" cy="974725"/>
            <a:chOff x="4498329" y="1214231"/>
            <a:chExt cx="2432685" cy="975360"/>
          </a:xfrm>
        </p:grpSpPr>
        <p:sp>
          <p:nvSpPr>
            <p:cNvPr id="11290" name="object 38"/>
            <p:cNvSpPr/>
            <p:nvPr/>
          </p:nvSpPr>
          <p:spPr>
            <a:xfrm>
              <a:off x="4504425" y="1220327"/>
              <a:ext cx="2420620" cy="963294"/>
            </a:xfrm>
            <a:custGeom>
              <a:avLst/>
              <a:gdLst/>
              <a:ahLst/>
              <a:cxnLst>
                <a:cxn ang="0">
                  <a:pos x="481583" y="0"/>
                </a:cxn>
                <a:cxn ang="0">
                  <a:pos x="0" y="481583"/>
                </a:cxn>
                <a:cxn ang="0">
                  <a:pos x="481583" y="963167"/>
                </a:cxn>
                <a:cxn ang="0">
                  <a:pos x="481583" y="722375"/>
                </a:cxn>
                <a:cxn ang="0">
                  <a:pos x="2420111" y="722375"/>
                </a:cxn>
                <a:cxn ang="0">
                  <a:pos x="2420111" y="240791"/>
                </a:cxn>
                <a:cxn ang="0">
                  <a:pos x="481583" y="240791"/>
                </a:cxn>
                <a:cxn ang="0">
                  <a:pos x="481583" y="0"/>
                </a:cxn>
              </a:cxnLst>
              <a:rect l="0" t="0" r="0" b="0"/>
              <a:pathLst>
                <a:path w="2420620" h="963294">
                  <a:moveTo>
                    <a:pt x="481583" y="0"/>
                  </a:moveTo>
                  <a:lnTo>
                    <a:pt x="0" y="481583"/>
                  </a:lnTo>
                  <a:lnTo>
                    <a:pt x="481583" y="963167"/>
                  </a:lnTo>
                  <a:lnTo>
                    <a:pt x="481583" y="722375"/>
                  </a:lnTo>
                  <a:lnTo>
                    <a:pt x="2420111" y="722375"/>
                  </a:lnTo>
                  <a:lnTo>
                    <a:pt x="2420111" y="240791"/>
                  </a:lnTo>
                  <a:lnTo>
                    <a:pt x="481583" y="240791"/>
                  </a:lnTo>
                  <a:lnTo>
                    <a:pt x="481583" y="0"/>
                  </a:lnTo>
                  <a:close/>
                </a:path>
              </a:pathLst>
            </a:custGeom>
            <a:solidFill>
              <a:srgbClr val="4E67C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91" name="object 39"/>
            <p:cNvSpPr/>
            <p:nvPr/>
          </p:nvSpPr>
          <p:spPr>
            <a:xfrm>
              <a:off x="4504425" y="1220327"/>
              <a:ext cx="2420620" cy="963294"/>
            </a:xfrm>
            <a:custGeom>
              <a:avLst/>
              <a:gdLst/>
              <a:ahLst/>
              <a:cxnLst>
                <a:cxn ang="0">
                  <a:pos x="0" y="481583"/>
                </a:cxn>
                <a:cxn ang="0">
                  <a:pos x="481583" y="0"/>
                </a:cxn>
                <a:cxn ang="0">
                  <a:pos x="481583" y="240791"/>
                </a:cxn>
                <a:cxn ang="0">
                  <a:pos x="2420111" y="240791"/>
                </a:cxn>
                <a:cxn ang="0">
                  <a:pos x="2420111" y="722375"/>
                </a:cxn>
                <a:cxn ang="0">
                  <a:pos x="481583" y="722375"/>
                </a:cxn>
                <a:cxn ang="0">
                  <a:pos x="481583" y="963167"/>
                </a:cxn>
                <a:cxn ang="0">
                  <a:pos x="0" y="481583"/>
                </a:cxn>
              </a:cxnLst>
              <a:rect l="0" t="0" r="0" b="0"/>
              <a:pathLst>
                <a:path w="2420620" h="963294">
                  <a:moveTo>
                    <a:pt x="0" y="481583"/>
                  </a:moveTo>
                  <a:lnTo>
                    <a:pt x="481583" y="0"/>
                  </a:lnTo>
                  <a:lnTo>
                    <a:pt x="481583" y="240791"/>
                  </a:lnTo>
                  <a:lnTo>
                    <a:pt x="2420111" y="240791"/>
                  </a:lnTo>
                  <a:lnTo>
                    <a:pt x="2420111" y="722375"/>
                  </a:lnTo>
                  <a:lnTo>
                    <a:pt x="481583" y="722375"/>
                  </a:lnTo>
                  <a:lnTo>
                    <a:pt x="481583" y="963167"/>
                  </a:lnTo>
                  <a:lnTo>
                    <a:pt x="0" y="48158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1280" name="object 40"/>
          <p:cNvSpPr txBox="1"/>
          <p:nvPr/>
        </p:nvSpPr>
        <p:spPr>
          <a:xfrm>
            <a:off x="5149850" y="1403350"/>
            <a:ext cx="1379538" cy="57785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algn="ctr" eaLnBrk="1" hangingPunct="1">
              <a:spcBef>
                <a:spcPts val="100"/>
              </a:spcBef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25"/>
              </a:spcBef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1281" name="object 17"/>
          <p:cNvGrpSpPr/>
          <p:nvPr/>
        </p:nvGrpSpPr>
        <p:grpSpPr>
          <a:xfrm>
            <a:off x="2617788" y="5114925"/>
            <a:ext cx="722312" cy="771525"/>
            <a:chOff x="11060693" y="1316085"/>
            <a:chExt cx="521970" cy="683260"/>
          </a:xfrm>
        </p:grpSpPr>
        <p:sp>
          <p:nvSpPr>
            <p:cNvPr id="11288" name="object 18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342259" y="0"/>
                </a:cxn>
                <a:cxn ang="0">
                  <a:pos x="254507" y="180106"/>
                </a:cxn>
                <a:cxn ang="0">
                  <a:pos x="196839" y="71262"/>
                </a:cxn>
                <a:cxn ang="0">
                  <a:pos x="172333" y="196230"/>
                </a:cxn>
                <a:cxn ang="0">
                  <a:pos x="8747" y="71262"/>
                </a:cxn>
                <a:cxn ang="0">
                  <a:pos x="109087" y="236494"/>
                </a:cxn>
                <a:cxn ang="0">
                  <a:pos x="0" y="267461"/>
                </a:cxn>
                <a:cxn ang="0">
                  <a:pos x="87751" y="365516"/>
                </a:cxn>
                <a:cxn ang="0">
                  <a:pos x="3169" y="452902"/>
                </a:cxn>
                <a:cxn ang="0">
                  <a:pos x="133593" y="432694"/>
                </a:cxn>
                <a:cxn ang="0">
                  <a:pos x="112257" y="546872"/>
                </a:cxn>
                <a:cxn ang="0">
                  <a:pos x="181843" y="485150"/>
                </a:cxn>
                <a:cxn ang="0">
                  <a:pos x="199887" y="670559"/>
                </a:cxn>
                <a:cxn ang="0">
                  <a:pos x="248137" y="463692"/>
                </a:cxn>
                <a:cxn ang="0">
                  <a:pos x="312145" y="612800"/>
                </a:cxn>
                <a:cxn ang="0">
                  <a:pos x="330311" y="448817"/>
                </a:cxn>
                <a:cxn ang="0">
                  <a:pos x="427603" y="561746"/>
                </a:cxn>
                <a:cxn ang="0">
                  <a:pos x="396727" y="401848"/>
                </a:cxn>
                <a:cxn ang="0">
                  <a:pos x="509015" y="412638"/>
                </a:cxn>
                <a:cxn ang="0">
                  <a:pos x="414893" y="325252"/>
                </a:cxn>
                <a:cxn ang="0">
                  <a:pos x="497189" y="252618"/>
                </a:cxn>
                <a:cxn ang="0">
                  <a:pos x="393557" y="227075"/>
                </a:cxn>
                <a:cxn ang="0">
                  <a:pos x="433181" y="138318"/>
                </a:cxn>
                <a:cxn ang="0">
                  <a:pos x="333634" y="165353"/>
                </a:cxn>
                <a:cxn ang="0">
                  <a:pos x="342259" y="0"/>
                </a:cxn>
              </a:cxnLst>
              <a:rect l="0" t="0" r="0" b="0"/>
              <a:pathLst>
                <a:path w="509270" h="670560">
                  <a:moveTo>
                    <a:pt x="342259" y="0"/>
                  </a:moveTo>
                  <a:lnTo>
                    <a:pt x="254507" y="180106"/>
                  </a:lnTo>
                  <a:lnTo>
                    <a:pt x="196839" y="71262"/>
                  </a:lnTo>
                  <a:lnTo>
                    <a:pt x="172333" y="196230"/>
                  </a:lnTo>
                  <a:lnTo>
                    <a:pt x="8747" y="71262"/>
                  </a:lnTo>
                  <a:lnTo>
                    <a:pt x="109087" y="236494"/>
                  </a:lnTo>
                  <a:lnTo>
                    <a:pt x="0" y="267461"/>
                  </a:lnTo>
                  <a:lnTo>
                    <a:pt x="87751" y="365516"/>
                  </a:lnTo>
                  <a:lnTo>
                    <a:pt x="3169" y="452902"/>
                  </a:lnTo>
                  <a:lnTo>
                    <a:pt x="133593" y="432694"/>
                  </a:lnTo>
                  <a:lnTo>
                    <a:pt x="112257" y="546872"/>
                  </a:lnTo>
                  <a:lnTo>
                    <a:pt x="181843" y="485150"/>
                  </a:lnTo>
                  <a:lnTo>
                    <a:pt x="199887" y="670559"/>
                  </a:lnTo>
                  <a:lnTo>
                    <a:pt x="248137" y="463692"/>
                  </a:lnTo>
                  <a:lnTo>
                    <a:pt x="312145" y="612800"/>
                  </a:lnTo>
                  <a:lnTo>
                    <a:pt x="330311" y="448817"/>
                  </a:lnTo>
                  <a:lnTo>
                    <a:pt x="427603" y="561746"/>
                  </a:lnTo>
                  <a:lnTo>
                    <a:pt x="396727" y="401848"/>
                  </a:lnTo>
                  <a:lnTo>
                    <a:pt x="509015" y="412638"/>
                  </a:lnTo>
                  <a:lnTo>
                    <a:pt x="414893" y="325252"/>
                  </a:lnTo>
                  <a:lnTo>
                    <a:pt x="497189" y="252618"/>
                  </a:lnTo>
                  <a:lnTo>
                    <a:pt x="393557" y="227075"/>
                  </a:lnTo>
                  <a:lnTo>
                    <a:pt x="433181" y="138318"/>
                  </a:lnTo>
                  <a:lnTo>
                    <a:pt x="333634" y="165353"/>
                  </a:lnTo>
                  <a:lnTo>
                    <a:pt x="342259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89" name="object 19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254507" y="180106"/>
                </a:cxn>
                <a:cxn ang="0">
                  <a:pos x="342259" y="0"/>
                </a:cxn>
                <a:cxn ang="0">
                  <a:pos x="333634" y="165353"/>
                </a:cxn>
                <a:cxn ang="0">
                  <a:pos x="433181" y="138318"/>
                </a:cxn>
                <a:cxn ang="0">
                  <a:pos x="393557" y="227075"/>
                </a:cxn>
                <a:cxn ang="0">
                  <a:pos x="497189" y="252618"/>
                </a:cxn>
                <a:cxn ang="0">
                  <a:pos x="414893" y="325252"/>
                </a:cxn>
                <a:cxn ang="0">
                  <a:pos x="509015" y="412638"/>
                </a:cxn>
                <a:cxn ang="0">
                  <a:pos x="396727" y="401848"/>
                </a:cxn>
                <a:cxn ang="0">
                  <a:pos x="427603" y="561746"/>
                </a:cxn>
                <a:cxn ang="0">
                  <a:pos x="330311" y="448817"/>
                </a:cxn>
                <a:cxn ang="0">
                  <a:pos x="312145" y="612800"/>
                </a:cxn>
                <a:cxn ang="0">
                  <a:pos x="248137" y="463692"/>
                </a:cxn>
                <a:cxn ang="0">
                  <a:pos x="199887" y="670559"/>
                </a:cxn>
                <a:cxn ang="0">
                  <a:pos x="181843" y="485150"/>
                </a:cxn>
                <a:cxn ang="0">
                  <a:pos x="112257" y="546872"/>
                </a:cxn>
                <a:cxn ang="0">
                  <a:pos x="133593" y="432694"/>
                </a:cxn>
                <a:cxn ang="0">
                  <a:pos x="3169" y="452902"/>
                </a:cxn>
                <a:cxn ang="0">
                  <a:pos x="87751" y="365516"/>
                </a:cxn>
                <a:cxn ang="0">
                  <a:pos x="0" y="267461"/>
                </a:cxn>
                <a:cxn ang="0">
                  <a:pos x="109087" y="236494"/>
                </a:cxn>
                <a:cxn ang="0">
                  <a:pos x="8747" y="71262"/>
                </a:cxn>
                <a:cxn ang="0">
                  <a:pos x="172333" y="196230"/>
                </a:cxn>
                <a:cxn ang="0">
                  <a:pos x="196839" y="71262"/>
                </a:cxn>
                <a:cxn ang="0">
                  <a:pos x="254507" y="180106"/>
                </a:cxn>
              </a:cxnLst>
              <a:rect l="0" t="0" r="0" b="0"/>
              <a:pathLst>
                <a:path w="509270" h="670560">
                  <a:moveTo>
                    <a:pt x="254507" y="180106"/>
                  </a:moveTo>
                  <a:lnTo>
                    <a:pt x="342259" y="0"/>
                  </a:lnTo>
                  <a:lnTo>
                    <a:pt x="333634" y="165353"/>
                  </a:lnTo>
                  <a:lnTo>
                    <a:pt x="433181" y="138318"/>
                  </a:lnTo>
                  <a:lnTo>
                    <a:pt x="393557" y="227075"/>
                  </a:lnTo>
                  <a:lnTo>
                    <a:pt x="497189" y="252618"/>
                  </a:lnTo>
                  <a:lnTo>
                    <a:pt x="414893" y="325252"/>
                  </a:lnTo>
                  <a:lnTo>
                    <a:pt x="509015" y="412638"/>
                  </a:lnTo>
                  <a:lnTo>
                    <a:pt x="396727" y="401848"/>
                  </a:lnTo>
                  <a:lnTo>
                    <a:pt x="427603" y="561746"/>
                  </a:lnTo>
                  <a:lnTo>
                    <a:pt x="330311" y="448817"/>
                  </a:lnTo>
                  <a:lnTo>
                    <a:pt x="312145" y="612800"/>
                  </a:lnTo>
                  <a:lnTo>
                    <a:pt x="248137" y="463692"/>
                  </a:lnTo>
                  <a:lnTo>
                    <a:pt x="199887" y="670559"/>
                  </a:lnTo>
                  <a:lnTo>
                    <a:pt x="181843" y="485150"/>
                  </a:lnTo>
                  <a:lnTo>
                    <a:pt x="112257" y="546872"/>
                  </a:lnTo>
                  <a:lnTo>
                    <a:pt x="133593" y="432694"/>
                  </a:lnTo>
                  <a:lnTo>
                    <a:pt x="3169" y="452902"/>
                  </a:lnTo>
                  <a:lnTo>
                    <a:pt x="87751" y="365516"/>
                  </a:lnTo>
                  <a:lnTo>
                    <a:pt x="0" y="267461"/>
                  </a:lnTo>
                  <a:lnTo>
                    <a:pt x="109087" y="236494"/>
                  </a:lnTo>
                  <a:lnTo>
                    <a:pt x="8747" y="71262"/>
                  </a:lnTo>
                  <a:lnTo>
                    <a:pt x="172333" y="196230"/>
                  </a:lnTo>
                  <a:lnTo>
                    <a:pt x="196839" y="71262"/>
                  </a:lnTo>
                  <a:lnTo>
                    <a:pt x="254507" y="180106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1282" name="object 17"/>
          <p:cNvGrpSpPr/>
          <p:nvPr/>
        </p:nvGrpSpPr>
        <p:grpSpPr>
          <a:xfrm>
            <a:off x="4556125" y="5162550"/>
            <a:ext cx="706438" cy="815975"/>
            <a:chOff x="11060693" y="1316085"/>
            <a:chExt cx="521970" cy="683260"/>
          </a:xfrm>
        </p:grpSpPr>
        <p:sp>
          <p:nvSpPr>
            <p:cNvPr id="11286" name="object 18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342259" y="0"/>
                </a:cxn>
                <a:cxn ang="0">
                  <a:pos x="254507" y="180106"/>
                </a:cxn>
                <a:cxn ang="0">
                  <a:pos x="196839" y="71262"/>
                </a:cxn>
                <a:cxn ang="0">
                  <a:pos x="172333" y="196230"/>
                </a:cxn>
                <a:cxn ang="0">
                  <a:pos x="8747" y="71262"/>
                </a:cxn>
                <a:cxn ang="0">
                  <a:pos x="109087" y="236494"/>
                </a:cxn>
                <a:cxn ang="0">
                  <a:pos x="0" y="267461"/>
                </a:cxn>
                <a:cxn ang="0">
                  <a:pos x="87751" y="365516"/>
                </a:cxn>
                <a:cxn ang="0">
                  <a:pos x="3169" y="452902"/>
                </a:cxn>
                <a:cxn ang="0">
                  <a:pos x="133593" y="432694"/>
                </a:cxn>
                <a:cxn ang="0">
                  <a:pos x="112257" y="546872"/>
                </a:cxn>
                <a:cxn ang="0">
                  <a:pos x="181843" y="485150"/>
                </a:cxn>
                <a:cxn ang="0">
                  <a:pos x="199887" y="670559"/>
                </a:cxn>
                <a:cxn ang="0">
                  <a:pos x="248137" y="463692"/>
                </a:cxn>
                <a:cxn ang="0">
                  <a:pos x="312145" y="612800"/>
                </a:cxn>
                <a:cxn ang="0">
                  <a:pos x="330311" y="448817"/>
                </a:cxn>
                <a:cxn ang="0">
                  <a:pos x="427603" y="561746"/>
                </a:cxn>
                <a:cxn ang="0">
                  <a:pos x="396727" y="401848"/>
                </a:cxn>
                <a:cxn ang="0">
                  <a:pos x="509015" y="412638"/>
                </a:cxn>
                <a:cxn ang="0">
                  <a:pos x="414893" y="325252"/>
                </a:cxn>
                <a:cxn ang="0">
                  <a:pos x="497189" y="252618"/>
                </a:cxn>
                <a:cxn ang="0">
                  <a:pos x="393557" y="227075"/>
                </a:cxn>
                <a:cxn ang="0">
                  <a:pos x="433181" y="138318"/>
                </a:cxn>
                <a:cxn ang="0">
                  <a:pos x="333634" y="165353"/>
                </a:cxn>
                <a:cxn ang="0">
                  <a:pos x="342259" y="0"/>
                </a:cxn>
              </a:cxnLst>
              <a:rect l="0" t="0" r="0" b="0"/>
              <a:pathLst>
                <a:path w="509270" h="670560">
                  <a:moveTo>
                    <a:pt x="342259" y="0"/>
                  </a:moveTo>
                  <a:lnTo>
                    <a:pt x="254507" y="180106"/>
                  </a:lnTo>
                  <a:lnTo>
                    <a:pt x="196839" y="71262"/>
                  </a:lnTo>
                  <a:lnTo>
                    <a:pt x="172333" y="196230"/>
                  </a:lnTo>
                  <a:lnTo>
                    <a:pt x="8747" y="71262"/>
                  </a:lnTo>
                  <a:lnTo>
                    <a:pt x="109087" y="236494"/>
                  </a:lnTo>
                  <a:lnTo>
                    <a:pt x="0" y="267461"/>
                  </a:lnTo>
                  <a:lnTo>
                    <a:pt x="87751" y="365516"/>
                  </a:lnTo>
                  <a:lnTo>
                    <a:pt x="3169" y="452902"/>
                  </a:lnTo>
                  <a:lnTo>
                    <a:pt x="133593" y="432694"/>
                  </a:lnTo>
                  <a:lnTo>
                    <a:pt x="112257" y="546872"/>
                  </a:lnTo>
                  <a:lnTo>
                    <a:pt x="181843" y="485150"/>
                  </a:lnTo>
                  <a:lnTo>
                    <a:pt x="199887" y="670559"/>
                  </a:lnTo>
                  <a:lnTo>
                    <a:pt x="248137" y="463692"/>
                  </a:lnTo>
                  <a:lnTo>
                    <a:pt x="312145" y="612800"/>
                  </a:lnTo>
                  <a:lnTo>
                    <a:pt x="330311" y="448817"/>
                  </a:lnTo>
                  <a:lnTo>
                    <a:pt x="427603" y="561746"/>
                  </a:lnTo>
                  <a:lnTo>
                    <a:pt x="396727" y="401848"/>
                  </a:lnTo>
                  <a:lnTo>
                    <a:pt x="509015" y="412638"/>
                  </a:lnTo>
                  <a:lnTo>
                    <a:pt x="414893" y="325252"/>
                  </a:lnTo>
                  <a:lnTo>
                    <a:pt x="497189" y="252618"/>
                  </a:lnTo>
                  <a:lnTo>
                    <a:pt x="393557" y="227075"/>
                  </a:lnTo>
                  <a:lnTo>
                    <a:pt x="433181" y="138318"/>
                  </a:lnTo>
                  <a:lnTo>
                    <a:pt x="333634" y="165353"/>
                  </a:lnTo>
                  <a:lnTo>
                    <a:pt x="342259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1287" name="object 19"/>
            <p:cNvSpPr/>
            <p:nvPr/>
          </p:nvSpPr>
          <p:spPr>
            <a:xfrm>
              <a:off x="11067043" y="1322435"/>
              <a:ext cx="509270" cy="670560"/>
            </a:xfrm>
            <a:custGeom>
              <a:avLst/>
              <a:gdLst/>
              <a:ahLst/>
              <a:cxnLst>
                <a:cxn ang="0">
                  <a:pos x="254507" y="180106"/>
                </a:cxn>
                <a:cxn ang="0">
                  <a:pos x="342259" y="0"/>
                </a:cxn>
                <a:cxn ang="0">
                  <a:pos x="333634" y="165353"/>
                </a:cxn>
                <a:cxn ang="0">
                  <a:pos x="433181" y="138318"/>
                </a:cxn>
                <a:cxn ang="0">
                  <a:pos x="393557" y="227075"/>
                </a:cxn>
                <a:cxn ang="0">
                  <a:pos x="497189" y="252618"/>
                </a:cxn>
                <a:cxn ang="0">
                  <a:pos x="414893" y="325252"/>
                </a:cxn>
                <a:cxn ang="0">
                  <a:pos x="509015" y="412638"/>
                </a:cxn>
                <a:cxn ang="0">
                  <a:pos x="396727" y="401848"/>
                </a:cxn>
                <a:cxn ang="0">
                  <a:pos x="427603" y="561746"/>
                </a:cxn>
                <a:cxn ang="0">
                  <a:pos x="330311" y="448817"/>
                </a:cxn>
                <a:cxn ang="0">
                  <a:pos x="312145" y="612800"/>
                </a:cxn>
                <a:cxn ang="0">
                  <a:pos x="248137" y="463692"/>
                </a:cxn>
                <a:cxn ang="0">
                  <a:pos x="199887" y="670559"/>
                </a:cxn>
                <a:cxn ang="0">
                  <a:pos x="181843" y="485150"/>
                </a:cxn>
                <a:cxn ang="0">
                  <a:pos x="112257" y="546872"/>
                </a:cxn>
                <a:cxn ang="0">
                  <a:pos x="133593" y="432694"/>
                </a:cxn>
                <a:cxn ang="0">
                  <a:pos x="3169" y="452902"/>
                </a:cxn>
                <a:cxn ang="0">
                  <a:pos x="87751" y="365516"/>
                </a:cxn>
                <a:cxn ang="0">
                  <a:pos x="0" y="267461"/>
                </a:cxn>
                <a:cxn ang="0">
                  <a:pos x="109087" y="236494"/>
                </a:cxn>
                <a:cxn ang="0">
                  <a:pos x="8747" y="71262"/>
                </a:cxn>
                <a:cxn ang="0">
                  <a:pos x="172333" y="196230"/>
                </a:cxn>
                <a:cxn ang="0">
                  <a:pos x="196839" y="71262"/>
                </a:cxn>
                <a:cxn ang="0">
                  <a:pos x="254507" y="180106"/>
                </a:cxn>
              </a:cxnLst>
              <a:rect l="0" t="0" r="0" b="0"/>
              <a:pathLst>
                <a:path w="509270" h="670560">
                  <a:moveTo>
                    <a:pt x="254507" y="180106"/>
                  </a:moveTo>
                  <a:lnTo>
                    <a:pt x="342259" y="0"/>
                  </a:lnTo>
                  <a:lnTo>
                    <a:pt x="333634" y="165353"/>
                  </a:lnTo>
                  <a:lnTo>
                    <a:pt x="433181" y="138318"/>
                  </a:lnTo>
                  <a:lnTo>
                    <a:pt x="393557" y="227075"/>
                  </a:lnTo>
                  <a:lnTo>
                    <a:pt x="497189" y="252618"/>
                  </a:lnTo>
                  <a:lnTo>
                    <a:pt x="414893" y="325252"/>
                  </a:lnTo>
                  <a:lnTo>
                    <a:pt x="509015" y="412638"/>
                  </a:lnTo>
                  <a:lnTo>
                    <a:pt x="396727" y="401848"/>
                  </a:lnTo>
                  <a:lnTo>
                    <a:pt x="427603" y="561746"/>
                  </a:lnTo>
                  <a:lnTo>
                    <a:pt x="330311" y="448817"/>
                  </a:lnTo>
                  <a:lnTo>
                    <a:pt x="312145" y="612800"/>
                  </a:lnTo>
                  <a:lnTo>
                    <a:pt x="248137" y="463692"/>
                  </a:lnTo>
                  <a:lnTo>
                    <a:pt x="199887" y="670559"/>
                  </a:lnTo>
                  <a:lnTo>
                    <a:pt x="181843" y="485150"/>
                  </a:lnTo>
                  <a:lnTo>
                    <a:pt x="112257" y="546872"/>
                  </a:lnTo>
                  <a:lnTo>
                    <a:pt x="133593" y="432694"/>
                  </a:lnTo>
                  <a:lnTo>
                    <a:pt x="3169" y="452902"/>
                  </a:lnTo>
                  <a:lnTo>
                    <a:pt x="87751" y="365516"/>
                  </a:lnTo>
                  <a:lnTo>
                    <a:pt x="0" y="267461"/>
                  </a:lnTo>
                  <a:lnTo>
                    <a:pt x="109087" y="236494"/>
                  </a:lnTo>
                  <a:lnTo>
                    <a:pt x="8747" y="71262"/>
                  </a:lnTo>
                  <a:lnTo>
                    <a:pt x="172333" y="196230"/>
                  </a:lnTo>
                  <a:lnTo>
                    <a:pt x="196839" y="71262"/>
                  </a:lnTo>
                  <a:lnTo>
                    <a:pt x="254507" y="180106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1283" name="object 35"/>
          <p:cNvSpPr txBox="1"/>
          <p:nvPr/>
        </p:nvSpPr>
        <p:spPr>
          <a:xfrm>
            <a:off x="2857500" y="5308600"/>
            <a:ext cx="952500" cy="19685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284" name="object 35"/>
          <p:cNvSpPr txBox="1"/>
          <p:nvPr/>
        </p:nvSpPr>
        <p:spPr>
          <a:xfrm>
            <a:off x="4856163" y="5419725"/>
            <a:ext cx="293687" cy="19685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0600" y="1736725"/>
            <a:ext cx="31242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dirty="0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Длительный процесс подготовки к игровой деятельности.</a:t>
            </a:r>
          </a:p>
          <a:p>
            <a:pPr>
              <a:buNone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маркировки в центрах активности.</a:t>
            </a:r>
          </a:p>
          <a:p>
            <a:pPr>
              <a:buNone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  алгоритмов деятельности.</a:t>
            </a:r>
          </a:p>
          <a:p>
            <a:pPr>
              <a:buNone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Наличие конфликтных ситуаций за определение игрового пространства.</a:t>
            </a:r>
          </a:p>
          <a:p>
            <a:pPr>
              <a:buNone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Длительный процесс наведения порядка в центрах активности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Наличие конфликтных ситуаций за выбор игр, игрушек.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7888" y="325438"/>
            <a:ext cx="281622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39455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Анализ проблем процесса</a:t>
            </a:r>
            <a:endParaRPr lang="zh-CN" altLang="x-none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graphicFrame>
        <p:nvGraphicFramePr>
          <p:cNvPr id="12291" name="Таблица 12290"/>
          <p:cNvGraphicFramePr/>
          <p:nvPr>
            <p:custDataLst>
              <p:tags r:id="rId1"/>
            </p:custDataLst>
          </p:nvPr>
        </p:nvGraphicFramePr>
        <p:xfrm>
          <a:off x="1195705" y="646430"/>
          <a:ext cx="10210800" cy="5912231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spcBef>
                          <a:spcPts val="200"/>
                        </a:spcBef>
                        <a:buNone/>
                      </a:pPr>
                      <a:r>
                        <a:rPr lang="ru-RU" altLang="ru-RU" sz="16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Проблема</a:t>
                      </a:r>
                      <a:endParaRPr lang="ru-RU" altLang="ru-RU" sz="16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25400" marB="0">
                    <a:lnL>
                      <a:noFill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7155" lvl="0" indent="0" eaLnBrk="1" hangingPunct="1">
                        <a:spcBef>
                          <a:spcPts val="190"/>
                        </a:spcBef>
                        <a:buNone/>
                      </a:pPr>
                      <a:r>
                        <a:rPr lang="ru-RU" altLang="ru-RU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</a:t>
                      </a:r>
                      <a:endParaRPr lang="ru-RU" altLang="ru-RU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2413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eaLnBrk="1" hangingPunct="1">
                        <a:lnSpc>
                          <a:spcPct val="101000"/>
                        </a:lnSpc>
                        <a:spcBef>
                          <a:spcPts val="215"/>
                        </a:spcBef>
                        <a:buNone/>
                      </a:pPr>
                      <a:r>
                        <a:rPr lang="ru-RU" altLang="ru-RU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Экономия времени (мин)</a:t>
                      </a:r>
                      <a:endParaRPr lang="ru-RU" altLang="ru-RU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27305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spcBef>
                          <a:spcPts val="29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Длительный процесс подготовки к игровой деятельности.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lvl="0" indent="0" eaLnBrk="1" hangingPunct="1">
                        <a:spcBef>
                          <a:spcPts val="290"/>
                        </a:spcBef>
                        <a:buNone/>
                      </a:pP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830" marB="0">
                    <a:lnL>
                      <a:noFill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7155" lvl="0" indent="0" eaLnBrk="1" hangingPunct="1">
                        <a:spcBef>
                          <a:spcPts val="30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Наведение порялка в центрах активности. Систематизация хранения игрушек</a:t>
                      </a:r>
                    </a:p>
                  </a:txBody>
                  <a:tcPr marL="0" marR="0" marT="3810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eaLnBrk="1" hangingPunct="1">
                        <a:spcBef>
                          <a:spcPts val="29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мин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80">
                <a:tc>
                  <a:txBody>
                    <a:bodyPr/>
                    <a:lstStyle/>
                    <a:p>
                      <a:pPr marL="90805" lvl="0" indent="0" eaLnBrk="1" hangingPunct="1">
                        <a:spcBef>
                          <a:spcPts val="29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Отсутствие маркировки в центрах активности.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lvl="0" indent="0" eaLnBrk="1" hangingPunct="1">
                        <a:spcBef>
                          <a:spcPts val="290"/>
                        </a:spcBef>
                        <a:buNone/>
                      </a:pP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830" marB="0">
                    <a:lnL>
                      <a:noFill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/>
                    <a:p>
                      <a:pPr marL="97155" lvl="0" indent="0" eaLnBrk="1" hangingPunct="1">
                        <a:spcBef>
                          <a:spcPts val="30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Организация маркировки  в центрах активности</a:t>
                      </a:r>
                    </a:p>
                  </a:txBody>
                  <a:tcPr marL="0" marR="0" marT="3810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/>
                    <a:p>
                      <a:pPr marL="100330" lvl="0" indent="0" eaLnBrk="1" hangingPunct="1">
                        <a:spcBef>
                          <a:spcPts val="29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мин.</a:t>
                      </a:r>
                    </a:p>
                  </a:txBody>
                  <a:tcPr marL="0" marR="0" marT="3683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4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defTabSz="914400" eaLnBrk="1" hangingPunct="1">
                        <a:spcBef>
                          <a:spcPts val="300"/>
                        </a:spcBef>
                        <a:tabLst>
                          <a:tab pos="294005" algn="l"/>
                        </a:tabLst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Отсутствие   алгоритмов деятельности.</a:t>
                      </a:r>
                      <a:endParaRPr lang="ru-RU" alt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lvl="0" indent="0" defTabSz="914400" eaLnBrk="1" hangingPunct="1">
                        <a:buFont typeface="Times New Roman" panose="02020603050405020304" pitchFamily="18" charset="0"/>
                        <a:buAutoNum type="arabicPeriod" startAt="2"/>
                        <a:tabLst>
                          <a:tab pos="294005" algn="l"/>
                        </a:tabLst>
                      </a:pPr>
                      <a:endParaRPr lang="ru-RU" alt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lvl="0" indent="0" defTabSz="914400" eaLnBrk="1" hangingPunct="1">
                        <a:spcBef>
                          <a:spcPts val="50"/>
                        </a:spcBef>
                        <a:buFont typeface="Times New Roman" panose="02020603050405020304" pitchFamily="18" charset="0"/>
                        <a:buAutoNum type="arabicPeriod" startAt="2"/>
                        <a:tabLst>
                          <a:tab pos="294005" algn="l"/>
                        </a:tabLst>
                      </a:pPr>
                      <a:endParaRPr lang="ru-RU" alt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lvl="0" defTabSz="914400" eaLnBrk="1" hangingPunct="1">
                        <a:tabLst>
                          <a:tab pos="294005" algn="l"/>
                        </a:tabLst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Наличие конфликтных ситуаций за определение игрового пространства.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7155" lvl="0" indent="0" eaLnBrk="1" hangingPunct="1">
                        <a:spcBef>
                          <a:spcPts val="30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изготовление визуальных алгоритмов.</a:t>
                      </a:r>
                    </a:p>
                    <a:p>
                      <a:pPr marL="97155" lvl="0" indent="0" eaLnBrk="1" hangingPunct="1">
                        <a:spcBef>
                          <a:spcPts val="25"/>
                        </a:spcBef>
                        <a:buNone/>
                      </a:pPr>
                      <a:endParaRPr lang="ru-RU" alt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 lvl="0" indent="0" eaLnBrk="1" hangingPunct="1"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Определение правил взаимодейтсвия детей в коллективе</a:t>
                      </a:r>
                    </a:p>
                  </a:txBody>
                  <a:tcPr marL="0" marR="0" marT="38735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eaLnBrk="1" hangingPunct="1">
                        <a:spcBef>
                          <a:spcPts val="30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</a:t>
                      </a:r>
                    </a:p>
                    <a:p>
                      <a:pPr marL="100330" lvl="0" indent="0" eaLnBrk="1" hangingPunct="1">
                        <a:buNone/>
                      </a:pPr>
                      <a:endParaRPr lang="ru-RU" alt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0330" lvl="0" indent="0" eaLnBrk="1" hangingPunct="1">
                        <a:buNone/>
                      </a:pPr>
                      <a:endParaRPr lang="ru-RU" alt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0330" lvl="0" indent="0" eaLnBrk="1" hangingPunct="1">
                        <a:spcBef>
                          <a:spcPts val="15"/>
                        </a:spcBef>
                        <a:buNone/>
                      </a:pPr>
                      <a:endParaRPr lang="ru-RU" alt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0330" lvl="0" indent="0" eaLnBrk="1" hangingPunct="1"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7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spcBef>
                          <a:spcPts val="30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Длительный процесс наведения порядка в центрах активности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7155" lvl="0" indent="0" eaLnBrk="1" hangingPunct="1">
                        <a:lnSpc>
                          <a:spcPts val="1915"/>
                        </a:lnSpc>
                        <a:spcBef>
                          <a:spcPts val="375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изготовление визуальных знаков расположения игрушек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699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eaLnBrk="1" hangingPunct="1">
                        <a:spcBef>
                          <a:spcPts val="30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мин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2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spcBef>
                          <a:spcPts val="30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Наличие конфликтных ситуаций за выбор игр, игрушек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25755" lvl="0" indent="-228600" eaLnBrk="1" hangingPunct="1">
                        <a:lnSpc>
                          <a:spcPts val="1915"/>
                        </a:lnSpc>
                        <a:spcBef>
                          <a:spcPts val="375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+mn-ea"/>
                        </a:rPr>
                        <a:t>Обеспечение широкого выбора игрушек.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699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00330" lvl="0" indent="0" eaLnBrk="1" hangingPunct="1">
                        <a:spcBef>
                          <a:spcPts val="300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мин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313" name="objec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9000" y="325438"/>
            <a:ext cx="279717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39455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План реализации проекта</a:t>
            </a:r>
            <a:endParaRPr lang="zh-CN" altLang="x-none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73695"/>
              </p:ext>
            </p:extLst>
          </p:nvPr>
        </p:nvGraphicFramePr>
        <p:xfrm>
          <a:off x="1195388" y="646113"/>
          <a:ext cx="10210800" cy="5908041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marL="118300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8300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Мероприятия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413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>
                      <a:lvl1pPr marL="124142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241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Ответственные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41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tc>
                  <a:txBody>
                    <a:bodyPr/>
                    <a:lstStyle>
                      <a:lvl1pPr marL="2095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95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41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>
                      <a:lvl1pPr marL="240030" indent="-57150">
                        <a:spcBef>
                          <a:spcPct val="20000"/>
                        </a:spcBef>
                        <a:tabLst>
                          <a:tab pos="5270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270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270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270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270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270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270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270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2705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40030" marR="0" lvl="0" indent="-5715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705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Согласование паспорта лин-проекта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384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>
                      <a:lvl1pPr marL="9715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7155" marR="0" lvl="0" indent="0" algn="l" defTabSz="914400" rtl="0" eaLnBrk="1" fontAlgn="base" latinLnBrk="0" hangingPunct="1">
                        <a:lnSpc>
                          <a:spcPts val="2150"/>
                        </a:lnSpc>
                        <a:spcBef>
                          <a:spcPts val="3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Заведующий, старший воспитатель, воспитатели</a:t>
                      </a:r>
                    </a:p>
                  </a:txBody>
                  <a:tcPr marL="0" marR="0" marT="488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>
                      <a:lvl1pPr marL="9842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8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01.09.2025 – 10.09.2025 г</a:t>
                      </a: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>
                      <a:lvl1pPr marL="18097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Картирование текущего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9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9715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715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9842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8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11.09.2025 – 20.09.2025 г</a:t>
                      </a:r>
                    </a:p>
                  </a:txBody>
                  <a:tcPr marL="0" marR="0" marT="374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>
                      <a:lvl1pPr marL="18097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ts val="20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Анализ проблем и потерь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9715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715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0" marR="0" marT="21971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9842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8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21.09.2025 – 30.09. 2025 г</a:t>
                      </a:r>
                    </a:p>
                  </a:txBody>
                  <a:tcPr marL="0" marR="0" marT="1885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>
                      <a:lvl1pPr marL="18097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Составление карты целевого состояния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970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9715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715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0" marR="0" marT="10160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9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01.10.2025 – 10.10. 2025 г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>
                      <a:lvl1pPr marL="18097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ase" latinLnBrk="0" hangingPunct="1">
                        <a:lnSpc>
                          <a:spcPts val="201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altLang="ru-RU" sz="180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Разработка плана мероприятий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ts val="201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altLang="ru-RU" sz="170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Воспитатели 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altLang="ru-RU" sz="17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11.10.2025 - 20.10.2025 г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288">
                <a:tc>
                  <a:txBody>
                    <a:bodyPr/>
                    <a:lstStyle>
                      <a:lvl1pPr marL="294005" indent="-203200">
                        <a:spcBef>
                          <a:spcPct val="20000"/>
                        </a:spcBef>
                        <a:tabLst>
                          <a:tab pos="29337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9337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9337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9337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9337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337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80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Защита плана перед заказчиком</a:t>
                      </a:r>
                    </a:p>
                    <a:p>
                      <a:pPr marL="9080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337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Внедрение улучшений</a:t>
                      </a:r>
                    </a:p>
                  </a:txBody>
                  <a:tcPr marL="0" marR="0" marT="3810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>
                      <a:lvl1pPr marL="9715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7155" marR="0" lvl="0" indent="0" algn="just" defTabSz="914400" rtl="0" eaLnBrk="1" fontAlgn="base" latinLnBrk="0" hangingPunct="1">
                        <a:lnSpc>
                          <a:spcPts val="2150"/>
                        </a:lnSpc>
                        <a:spcBef>
                          <a:spcPts val="3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</a:p>
                    <a:p>
                      <a:pPr marL="97155" marR="0" lvl="0" indent="0" algn="just" defTabSz="914400" rtl="0" eaLnBrk="1" fontAlgn="base" latinLnBrk="0" hangingPunct="1">
                        <a:lnSpc>
                          <a:spcPts val="2150"/>
                        </a:lnSpc>
                        <a:spcBef>
                          <a:spcPts val="3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>
                  <a:txBody>
                    <a:bodyPr/>
                    <a:lstStyle>
                      <a:lvl1pPr marL="9842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8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21.10.2025 – 31.10. 2025 г</a:t>
                      </a:r>
                    </a:p>
                    <a:p>
                      <a:pPr marL="98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01.11.2025 – 10.11. 2025 г</a:t>
                      </a:r>
                    </a:p>
                  </a:txBody>
                  <a:tcPr marL="0" marR="0" marT="387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150">
                <a:tc>
                  <a:txBody>
                    <a:bodyPr/>
                    <a:lstStyle>
                      <a:lvl1pPr marL="263525" indent="-173355">
                        <a:spcBef>
                          <a:spcPct val="20000"/>
                        </a:spcBef>
                        <a:tabLst>
                          <a:tab pos="2635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635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635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635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635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635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635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635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635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63525" marR="0" lvl="0" indent="-173355" algn="l" defTabSz="914400" rtl="0" eaLnBrk="1" fontAlgn="base" latinLnBrk="0" hangingPunct="1">
                        <a:lnSpc>
                          <a:spcPts val="2150"/>
                        </a:lnSpc>
                        <a:spcBef>
                          <a:spcPts val="315"/>
                        </a:spcBef>
                        <a:spcAft>
                          <a:spcPct val="0"/>
                        </a:spcAft>
                        <a:buClrTx/>
                        <a:buSzPct val="94000"/>
                        <a:buFontTx/>
                        <a:buAutoNum type="arabicPeriod" startAt="8"/>
                        <a:tabLst>
                          <a:tab pos="263525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результатов</a:t>
                      </a:r>
                    </a:p>
                    <a:p>
                      <a:pPr marL="263525" marR="0" lvl="0" indent="-173355" algn="l" defTabSz="914400" rtl="0" eaLnBrk="1" fontAlgn="base" latinLnBrk="0" hangingPunct="1">
                        <a:lnSpc>
                          <a:spcPts val="2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4000"/>
                        <a:buFontTx/>
                        <a:buAutoNum type="arabicPeriod" startAt="8"/>
                        <a:tabLst>
                          <a:tab pos="263525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лин - проекта</a:t>
                      </a:r>
                    </a:p>
                  </a:txBody>
                  <a:tcPr marL="0" marR="0" marT="40005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9715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7155" marR="0" lvl="0" indent="0" algn="l" defTabSz="914400" rtl="0" eaLnBrk="1" fontAlgn="base" latinLnBrk="0" hangingPunct="1">
                        <a:lnSpc>
                          <a:spcPts val="215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</a:p>
                    <a:p>
                      <a:pPr marL="97155" marR="0" lvl="0" indent="0" algn="l" defTabSz="914400" rtl="0" eaLnBrk="1" fontAlgn="base" latinLnBrk="0" hangingPunct="1">
                        <a:lnSpc>
                          <a:spcPts val="215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0" marR="0" marT="501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9842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8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11.11. 2025 – 21.11. 2025 г</a:t>
                      </a:r>
                    </a:p>
                    <a:p>
                      <a:pPr marL="98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21.11.2025 – 24.11.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2025.г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613">
                <a:tc>
                  <a:txBody>
                    <a:bodyPr/>
                    <a:lstStyle>
                      <a:lvl1pPr marL="9080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80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Мониторинг стабильности</a:t>
                      </a:r>
                    </a:p>
                  </a:txBody>
                  <a:tcPr marL="0" marR="0" marT="16383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9715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715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9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</a:txBody>
                  <a:tcPr marL="0" marR="0" marT="16383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9842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8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1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25.11.2025 – 30.11.2025 г</a:t>
                      </a:r>
                    </a:p>
                  </a:txBody>
                  <a:tcPr marL="0" marR="0" marT="7810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75">
                <a:tc>
                  <a:txBody>
                    <a:bodyPr/>
                    <a:lstStyle>
                      <a:lvl1pPr marL="434975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34975" marR="0" lvl="0" indent="0" algn="l" defTabSz="914400" rtl="0" eaLnBrk="1" fontAlgn="base" latinLnBrk="0" hangingPunct="1">
                        <a:lnSpc>
                          <a:spcPts val="2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352" name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object 2"/>
          <p:cNvGrpSpPr/>
          <p:nvPr/>
        </p:nvGrpSpPr>
        <p:grpSpPr>
          <a:xfrm>
            <a:off x="3095625" y="2789238"/>
            <a:ext cx="488950" cy="139700"/>
            <a:chOff x="3096249" y="2788920"/>
            <a:chExt cx="487680" cy="140335"/>
          </a:xfrm>
        </p:grpSpPr>
        <p:sp>
          <p:nvSpPr>
            <p:cNvPr id="10356" name="object 3"/>
            <p:cNvSpPr/>
            <p:nvPr/>
          </p:nvSpPr>
          <p:spPr>
            <a:xfrm>
              <a:off x="3102345" y="2795016"/>
              <a:ext cx="475615" cy="128270"/>
            </a:xfrm>
            <a:custGeom>
              <a:avLst/>
              <a:gdLst/>
              <a:ahLst/>
              <a:cxnLst>
                <a:cxn ang="0">
                  <a:pos x="411480" y="0"/>
                </a:cxn>
                <a:cxn ang="0">
                  <a:pos x="411480" y="32003"/>
                </a:cxn>
                <a:cxn ang="0">
                  <a:pos x="0" y="32003"/>
                </a:cxn>
                <a:cxn ang="0">
                  <a:pos x="0" y="96012"/>
                </a:cxn>
                <a:cxn ang="0">
                  <a:pos x="411480" y="96012"/>
                </a:cxn>
                <a:cxn ang="0">
                  <a:pos x="411480" y="128016"/>
                </a:cxn>
                <a:cxn ang="0">
                  <a:pos x="475488" y="64007"/>
                </a:cxn>
                <a:cxn ang="0">
                  <a:pos x="411480" y="0"/>
                </a:cxn>
              </a:cxnLst>
              <a:rect l="0" t="0" r="0" b="0"/>
              <a:pathLst>
                <a:path w="475614" h="128269">
                  <a:moveTo>
                    <a:pt x="411479" y="0"/>
                  </a:moveTo>
                  <a:lnTo>
                    <a:pt x="411479" y="32003"/>
                  </a:lnTo>
                  <a:lnTo>
                    <a:pt x="0" y="32003"/>
                  </a:lnTo>
                  <a:lnTo>
                    <a:pt x="0" y="96011"/>
                  </a:lnTo>
                  <a:lnTo>
                    <a:pt x="411479" y="96011"/>
                  </a:lnTo>
                  <a:lnTo>
                    <a:pt x="411479" y="128015"/>
                  </a:lnTo>
                  <a:lnTo>
                    <a:pt x="475487" y="64007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57" name="object 4"/>
            <p:cNvSpPr/>
            <p:nvPr/>
          </p:nvSpPr>
          <p:spPr>
            <a:xfrm>
              <a:off x="3102345" y="2795016"/>
              <a:ext cx="475615" cy="128270"/>
            </a:xfrm>
            <a:custGeom>
              <a:avLst/>
              <a:gdLst/>
              <a:ahLst/>
              <a:cxnLst>
                <a:cxn ang="0">
                  <a:pos x="0" y="32003"/>
                </a:cxn>
                <a:cxn ang="0">
                  <a:pos x="411480" y="32003"/>
                </a:cxn>
                <a:cxn ang="0">
                  <a:pos x="411480" y="0"/>
                </a:cxn>
                <a:cxn ang="0">
                  <a:pos x="475488" y="64007"/>
                </a:cxn>
                <a:cxn ang="0">
                  <a:pos x="411480" y="128016"/>
                </a:cxn>
                <a:cxn ang="0">
                  <a:pos x="411480" y="96012"/>
                </a:cxn>
                <a:cxn ang="0">
                  <a:pos x="0" y="96012"/>
                </a:cxn>
                <a:cxn ang="0">
                  <a:pos x="0" y="32003"/>
                </a:cxn>
              </a:cxnLst>
              <a:rect l="0" t="0" r="0" b="0"/>
              <a:pathLst>
                <a:path w="475614" h="128269">
                  <a:moveTo>
                    <a:pt x="0" y="32003"/>
                  </a:moveTo>
                  <a:lnTo>
                    <a:pt x="411479" y="32003"/>
                  </a:lnTo>
                  <a:lnTo>
                    <a:pt x="411479" y="0"/>
                  </a:lnTo>
                  <a:lnTo>
                    <a:pt x="475487" y="64007"/>
                  </a:lnTo>
                  <a:lnTo>
                    <a:pt x="411479" y="128015"/>
                  </a:lnTo>
                  <a:lnTo>
                    <a:pt x="411479" y="96011"/>
                  </a:lnTo>
                  <a:lnTo>
                    <a:pt x="0" y="96011"/>
                  </a:lnTo>
                  <a:lnTo>
                    <a:pt x="0" y="3200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94755" y="4645025"/>
            <a:ext cx="424180" cy="1490980"/>
          </a:xfrm>
          <a:prstGeom prst="rect">
            <a:avLst/>
          </a:prstGeom>
          <a:solidFill>
            <a:srgbClr val="00AEEF"/>
          </a:solidFill>
          <a:ln w="12191">
            <a:solidFill>
              <a:srgbClr val="374891"/>
            </a:solidFill>
          </a:ln>
        </p:spPr>
        <p:txBody>
          <a:bodyPr vert="vert270" lIns="0" tIns="1270" rIns="0" bIns="0">
            <a:spAutoFit/>
          </a:bodyPr>
          <a:lstStyle/>
          <a:p>
            <a:pPr marL="86995" marR="0" defTabSz="914400" eaLnBrk="1" fontAlgn="auto" hangingPunct="1"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kern="0" cap="none" spc="-10" normalizeH="0" baseline="0" noProof="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Calibri" panose="020F0502020204030204"/>
              </a:rPr>
              <a:t>ВЫХОД</a:t>
            </a:r>
            <a:endParaRPr kumimoji="0" sz="2400" kern="0" cap="none" spc="0" normalizeH="0" baseline="0" noProof="0" dirty="0">
              <a:solidFill>
                <a:sysClr val="windowText" lastClr="000000"/>
              </a:solidFill>
              <a:latin typeface="Calibri" panose="020F0502020204030204"/>
              <a:ea typeface="+mn-ea"/>
              <a:cs typeface="Calibri" panose="020F0502020204030204"/>
            </a:endParaRPr>
          </a:p>
        </p:txBody>
      </p:sp>
      <p:graphicFrame>
        <p:nvGraphicFramePr>
          <p:cNvPr id="10250" name="Таблица 10249"/>
          <p:cNvGraphicFramePr/>
          <p:nvPr/>
        </p:nvGraphicFramePr>
        <p:xfrm>
          <a:off x="1101725" y="1381125"/>
          <a:ext cx="2008188" cy="2803969"/>
        </p:xfrm>
        <a:graphic>
          <a:graphicData uri="http://schemas.openxmlformats.org/drawingml/2006/table">
            <a:tbl>
              <a:tblPr/>
              <a:tblGrid>
                <a:gridCol w="68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27000" lvl="0" indent="0" eaLnBrk="1" hangingPunct="1">
                        <a:lnSpc>
                          <a:spcPts val="1915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ru-RU" alt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Шаг</a:t>
                      </a:r>
                      <a:endParaRPr lang="ru-RU" alt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27000" lvl="0" indent="0" eaLnBrk="1" hangingPunct="1">
                        <a:lnSpc>
                          <a:spcPts val="1915"/>
                        </a:lnSpc>
                        <a:buNone/>
                      </a:pPr>
                      <a:r>
                        <a:rPr lang="ru-RU" alt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ru-RU" sz="16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254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ru-RU" sz="15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spcBef>
                          <a:spcPts val="90"/>
                        </a:spcBef>
                        <a:buNone/>
                      </a:pPr>
                      <a:r>
                        <a:rPr lang="ru-RU" altLang="ru-RU" sz="16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Воспитатель</a:t>
                      </a:r>
                      <a:endParaRPr lang="ru-RU" altLang="ru-RU" sz="16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114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5588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lnSpc>
                          <a:spcPct val="99000"/>
                        </a:lnSpc>
                        <a:spcBef>
                          <a:spcPts val="315"/>
                        </a:spcBef>
                        <a:buNone/>
                      </a:pPr>
                      <a:r>
                        <a:rPr sz="1600" b="1" dirty="0">
                          <a:latin typeface="Calibri" panose="020F0502020204030204" pitchFamily="34" charset="0"/>
                        </a:rPr>
                        <a:t>Создание педагогом условий для самостоятельной деятельности в игровых центрах</a:t>
                      </a:r>
                    </a:p>
                    <a:p>
                      <a:pPr marL="90805" lvl="0" indent="0" eaLnBrk="1" hangingPunct="1">
                        <a:lnSpc>
                          <a:spcPct val="99000"/>
                        </a:lnSpc>
                        <a:spcBef>
                          <a:spcPts val="315"/>
                        </a:spcBef>
                        <a:buNone/>
                      </a:pP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9370" marB="0">
                    <a:lnL>
                      <a:noFill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B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7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90805" lvl="0" indent="0" eaLnBrk="1" hangingPunct="1">
                        <a:spcBef>
                          <a:spcPts val="265"/>
                        </a:spcBef>
                        <a:buNone/>
                      </a:pPr>
                      <a:r>
                        <a:rPr lang="ru-RU" alt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мин.</a:t>
                      </a:r>
                      <a:endParaRPr lang="ru-RU" altLang="ru-RU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301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8" name="object 31"/>
          <p:cNvSpPr/>
          <p:nvPr/>
        </p:nvSpPr>
        <p:spPr>
          <a:xfrm>
            <a:off x="5562283" y="1333500"/>
            <a:ext cx="723900" cy="558800"/>
          </a:xfrm>
          <a:custGeom>
            <a:avLst/>
            <a:gdLst/>
            <a:ahLst/>
            <a:cxnLst>
              <a:cxn ang="0">
                <a:pos x="48768" y="0"/>
              </a:cxn>
              <a:cxn ang="0">
                <a:pos x="0" y="0"/>
              </a:cxn>
              <a:cxn ang="0">
                <a:pos x="0" y="219706"/>
              </a:cxn>
              <a:cxn ang="0">
                <a:pos x="0" y="558420"/>
              </a:cxn>
              <a:cxn ang="0">
                <a:pos x="48768" y="558420"/>
              </a:cxn>
              <a:cxn ang="0">
                <a:pos x="48768" y="219706"/>
              </a:cxn>
              <a:cxn ang="0">
                <a:pos x="48768" y="0"/>
              </a:cxn>
              <a:cxn ang="0">
                <a:pos x="723900" y="0"/>
              </a:cxn>
              <a:cxn ang="0">
                <a:pos x="62484" y="0"/>
              </a:cxn>
              <a:cxn ang="0">
                <a:pos x="62484" y="558420"/>
              </a:cxn>
              <a:cxn ang="0">
                <a:pos x="723900" y="558420"/>
              </a:cxn>
              <a:cxn ang="0">
                <a:pos x="723900" y="0"/>
              </a:cxn>
            </a:cxnLst>
            <a:rect l="0" t="0" r="0" b="0"/>
            <a:pathLst>
              <a:path w="723900" h="558164">
                <a:moveTo>
                  <a:pt x="48768" y="0"/>
                </a:moveTo>
                <a:lnTo>
                  <a:pt x="0" y="0"/>
                </a:lnTo>
                <a:lnTo>
                  <a:pt x="0" y="219456"/>
                </a:lnTo>
                <a:lnTo>
                  <a:pt x="0" y="557784"/>
                </a:lnTo>
                <a:lnTo>
                  <a:pt x="48768" y="557784"/>
                </a:lnTo>
                <a:lnTo>
                  <a:pt x="48768" y="219456"/>
                </a:lnTo>
                <a:lnTo>
                  <a:pt x="48768" y="0"/>
                </a:lnTo>
                <a:close/>
              </a:path>
              <a:path w="723900" h="558164">
                <a:moveTo>
                  <a:pt x="723900" y="0"/>
                </a:moveTo>
                <a:lnTo>
                  <a:pt x="62484" y="0"/>
                </a:lnTo>
                <a:lnTo>
                  <a:pt x="62484" y="557784"/>
                </a:lnTo>
                <a:lnTo>
                  <a:pt x="723900" y="557784"/>
                </a:lnTo>
                <a:lnTo>
                  <a:pt x="723900" y="0"/>
                </a:lnTo>
                <a:close/>
              </a:path>
            </a:pathLst>
          </a:custGeom>
          <a:solidFill>
            <a:srgbClr val="00AEE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59" name="object 32"/>
          <p:cNvSpPr txBox="1"/>
          <p:nvPr/>
        </p:nvSpPr>
        <p:spPr>
          <a:xfrm flipV="1">
            <a:off x="3578225" y="1473200"/>
            <a:ext cx="1290955" cy="8191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noAutofit/>
          </a:bodyPr>
          <a:lstStyle/>
          <a:p>
            <a:pPr marL="12700" eaLnBrk="1" hangingPunct="1">
              <a:spcBef>
                <a:spcPts val="100"/>
              </a:spcBef>
            </a:pP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60" name="object 33"/>
          <p:cNvGrpSpPr/>
          <p:nvPr/>
        </p:nvGrpSpPr>
        <p:grpSpPr>
          <a:xfrm>
            <a:off x="3633788" y="1347788"/>
            <a:ext cx="1674812" cy="900112"/>
            <a:chOff x="3633856" y="1347460"/>
            <a:chExt cx="1675130" cy="899794"/>
          </a:xfrm>
        </p:grpSpPr>
        <p:sp>
          <p:nvSpPr>
            <p:cNvPr id="10337" name="object 34"/>
            <p:cNvSpPr/>
            <p:nvPr/>
          </p:nvSpPr>
          <p:spPr>
            <a:xfrm>
              <a:off x="3633856" y="1347460"/>
              <a:ext cx="48895" cy="12700"/>
            </a:xfrm>
            <a:custGeom>
              <a:avLst/>
              <a:gdLst/>
              <a:ahLst/>
              <a:cxnLst>
                <a:cxn ang="0">
                  <a:pos x="48767" y="0"/>
                </a:cxn>
                <a:cxn ang="0">
                  <a:pos x="0" y="0"/>
                </a:cxn>
                <a:cxn ang="0">
                  <a:pos x="0" y="12191"/>
                </a:cxn>
                <a:cxn ang="0">
                  <a:pos x="48767" y="12191"/>
                </a:cxn>
                <a:cxn ang="0">
                  <a:pos x="48767" y="0"/>
                </a:cxn>
              </a:cxnLst>
              <a:rect l="0" t="0" r="0" b="0"/>
              <a:pathLst>
                <a:path w="48895" h="12700">
                  <a:moveTo>
                    <a:pt x="48767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48767" y="12191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00AE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8" name="object 35"/>
            <p:cNvSpPr/>
            <p:nvPr/>
          </p:nvSpPr>
          <p:spPr>
            <a:xfrm>
              <a:off x="3639952" y="1944966"/>
              <a:ext cx="1668780" cy="302260"/>
            </a:xfrm>
            <a:custGeom>
              <a:avLst/>
              <a:gdLst/>
              <a:ahLst/>
              <a:cxnLst>
                <a:cxn ang="0">
                  <a:pos x="1668780" y="0"/>
                </a:cxn>
                <a:cxn ang="0">
                  <a:pos x="0" y="0"/>
                </a:cxn>
                <a:cxn ang="0">
                  <a:pos x="0" y="302049"/>
                </a:cxn>
                <a:cxn ang="0">
                  <a:pos x="1668780" y="302049"/>
                </a:cxn>
                <a:cxn ang="0">
                  <a:pos x="1668780" y="0"/>
                </a:cxn>
              </a:cxnLst>
              <a:rect l="0" t="0" r="0" b="0"/>
              <a:pathLst>
                <a:path w="1668779" h="302260">
                  <a:moveTo>
                    <a:pt x="1668779" y="0"/>
                  </a:moveTo>
                  <a:lnTo>
                    <a:pt x="0" y="0"/>
                  </a:lnTo>
                  <a:lnTo>
                    <a:pt x="0" y="302049"/>
                  </a:lnTo>
                  <a:lnTo>
                    <a:pt x="1668779" y="302049"/>
                  </a:lnTo>
                  <a:lnTo>
                    <a:pt x="1668779" y="0"/>
                  </a:lnTo>
                  <a:close/>
                </a:path>
              </a:pathLst>
            </a:custGeom>
            <a:solidFill>
              <a:srgbClr val="5ECCF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0261" name="object 36"/>
          <p:cNvSpPr txBox="1"/>
          <p:nvPr/>
        </p:nvSpPr>
        <p:spPr>
          <a:xfrm>
            <a:off x="3717925" y="1954213"/>
            <a:ext cx="1590675" cy="258762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Воспитанники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62" name="object 37"/>
          <p:cNvSpPr/>
          <p:nvPr/>
        </p:nvSpPr>
        <p:spPr>
          <a:xfrm>
            <a:off x="3640138" y="1944688"/>
            <a:ext cx="1668462" cy="1587"/>
          </a:xfrm>
          <a:custGeom>
            <a:avLst/>
            <a:gdLst/>
            <a:ahLst/>
            <a:cxnLst>
              <a:cxn ang="0">
                <a:pos x="1668463" y="0"/>
              </a:cxn>
              <a:cxn ang="0">
                <a:pos x="1668463" y="0"/>
              </a:cxn>
              <a:cxn ang="0">
                <a:pos x="0" y="0"/>
              </a:cxn>
              <a:cxn ang="0">
                <a:pos x="0" y="1270"/>
              </a:cxn>
              <a:cxn ang="0">
                <a:pos x="1668463" y="1270"/>
              </a:cxn>
              <a:cxn ang="0">
                <a:pos x="1668463" y="0"/>
              </a:cxn>
            </a:cxnLst>
            <a:rect l="0" t="0" r="0" b="0"/>
            <a:pathLst>
              <a:path w="1668779" h="1905">
                <a:moveTo>
                  <a:pt x="1668780" y="0"/>
                </a:moveTo>
                <a:lnTo>
                  <a:pt x="1668780" y="0"/>
                </a:lnTo>
                <a:lnTo>
                  <a:pt x="0" y="0"/>
                </a:lnTo>
                <a:lnTo>
                  <a:pt x="0" y="1524"/>
                </a:lnTo>
                <a:lnTo>
                  <a:pt x="1668780" y="1524"/>
                </a:lnTo>
                <a:lnTo>
                  <a:pt x="1668780" y="0"/>
                </a:lnTo>
                <a:close/>
              </a:path>
            </a:pathLst>
          </a:custGeom>
          <a:solidFill>
            <a:srgbClr val="5ECCF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63" name="object 38"/>
          <p:cNvSpPr txBox="1"/>
          <p:nvPr/>
        </p:nvSpPr>
        <p:spPr>
          <a:xfrm>
            <a:off x="3640138" y="2284413"/>
            <a:ext cx="1668462" cy="1522412"/>
          </a:xfrm>
          <a:prstGeom prst="rect">
            <a:avLst/>
          </a:prstGeom>
          <a:solidFill>
            <a:srgbClr val="D2EBF9"/>
          </a:solidFill>
          <a:ln w="9525">
            <a:noFill/>
          </a:ln>
        </p:spPr>
        <p:txBody>
          <a:bodyPr lIns="0" tIns="19685" rIns="0" bIns="0">
            <a:spAutoFit/>
          </a:bodyPr>
          <a:lstStyle/>
          <a:p>
            <a:pPr marL="90805" eaLnBrk="1" hangingPunct="1">
              <a:spcBef>
                <a:spcPts val="150"/>
              </a:spcBef>
            </a:pPr>
            <a:r>
              <a:rPr sz="1600" b="1" dirty="0">
                <a:latin typeface="Arial" panose="020B0604020202020204" pitchFamily="34" charset="0"/>
              </a:rPr>
              <a:t>Выбор  детьми игр и зон для организации игровой деятельности</a:t>
            </a:r>
          </a:p>
          <a:p>
            <a:pPr marL="90805" eaLnBrk="1" hangingPunct="1">
              <a:spcBef>
                <a:spcPts val="150"/>
              </a:spcBef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138" y="3851275"/>
            <a:ext cx="1668463" cy="278130"/>
          </a:xfrm>
          <a:prstGeom prst="rect">
            <a:avLst/>
          </a:prstGeom>
          <a:solidFill>
            <a:srgbClr val="EAF6FC"/>
          </a:solidFill>
        </p:spPr>
        <p:txBody>
          <a:bodyPr lIns="0" tIns="33019" rIns="0" bIns="0">
            <a:spAutoFit/>
          </a:bodyPr>
          <a:lstStyle/>
          <a:p>
            <a:pPr marL="90805" eaLnBrk="1" hangingPunct="1">
              <a:spcBef>
                <a:spcPts val="265"/>
              </a:spcBef>
              <a:buNone/>
            </a:pPr>
            <a:r>
              <a:rPr lang="ru-RU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zh-CN" altLang="x-none" sz="16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5" name="object 40"/>
          <p:cNvSpPr txBox="1"/>
          <p:nvPr/>
        </p:nvSpPr>
        <p:spPr>
          <a:xfrm>
            <a:off x="5783263" y="1384300"/>
            <a:ext cx="376237" cy="514350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/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67" name="object 42"/>
          <p:cNvSpPr/>
          <p:nvPr/>
        </p:nvSpPr>
        <p:spPr>
          <a:xfrm>
            <a:off x="5703888" y="1936750"/>
            <a:ext cx="1689100" cy="330200"/>
          </a:xfrm>
          <a:custGeom>
            <a:avLst/>
            <a:gdLst/>
            <a:ahLst/>
            <a:cxnLst>
              <a:cxn ang="0">
                <a:pos x="1688591" y="0"/>
              </a:cxn>
              <a:cxn ang="0">
                <a:pos x="0" y="0"/>
              </a:cxn>
              <a:cxn ang="0">
                <a:pos x="0" y="330118"/>
              </a:cxn>
              <a:cxn ang="0">
                <a:pos x="1688591" y="330118"/>
              </a:cxn>
              <a:cxn ang="0">
                <a:pos x="1688591" y="0"/>
              </a:cxn>
            </a:cxnLst>
            <a:rect l="0" t="0" r="0" b="0"/>
            <a:pathLst>
              <a:path w="1689100" h="329564">
                <a:moveTo>
                  <a:pt x="1688591" y="0"/>
                </a:moveTo>
                <a:lnTo>
                  <a:pt x="0" y="0"/>
                </a:lnTo>
                <a:lnTo>
                  <a:pt x="0" y="329482"/>
                </a:lnTo>
                <a:lnTo>
                  <a:pt x="1688591" y="329482"/>
                </a:lnTo>
                <a:lnTo>
                  <a:pt x="1688591" y="0"/>
                </a:lnTo>
                <a:close/>
              </a:path>
            </a:pathLst>
          </a:custGeom>
          <a:solidFill>
            <a:srgbClr val="5ECCF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68" name="object 43"/>
          <p:cNvSpPr txBox="1"/>
          <p:nvPr/>
        </p:nvSpPr>
        <p:spPr>
          <a:xfrm>
            <a:off x="5783263" y="1954213"/>
            <a:ext cx="1492250" cy="258762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Воспитанники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69" name="object 44"/>
          <p:cNvSpPr/>
          <p:nvPr/>
        </p:nvSpPr>
        <p:spPr>
          <a:xfrm>
            <a:off x="6380163" y="1925638"/>
            <a:ext cx="1014412" cy="12700"/>
          </a:xfrm>
          <a:custGeom>
            <a:avLst/>
            <a:gdLst/>
            <a:ahLst/>
            <a:cxnLst>
              <a:cxn ang="0">
                <a:pos x="1014412" y="0"/>
              </a:cxn>
              <a:cxn ang="0">
                <a:pos x="0" y="0"/>
              </a:cxn>
              <a:cxn ang="0">
                <a:pos x="0" y="12191"/>
              </a:cxn>
              <a:cxn ang="0">
                <a:pos x="1014412" y="12191"/>
              </a:cxn>
              <a:cxn ang="0">
                <a:pos x="1014412" y="0"/>
              </a:cxn>
            </a:cxnLst>
            <a:rect l="0" t="0" r="0" b="0"/>
            <a:pathLst>
              <a:path w="1013459" h="12700">
                <a:moveTo>
                  <a:pt x="1013459" y="0"/>
                </a:moveTo>
                <a:lnTo>
                  <a:pt x="0" y="0"/>
                </a:lnTo>
                <a:lnTo>
                  <a:pt x="0" y="12191"/>
                </a:lnTo>
                <a:lnTo>
                  <a:pt x="1013459" y="12191"/>
                </a:lnTo>
                <a:lnTo>
                  <a:pt x="101345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70" name="object 45"/>
          <p:cNvSpPr txBox="1"/>
          <p:nvPr/>
        </p:nvSpPr>
        <p:spPr>
          <a:xfrm>
            <a:off x="5703888" y="2305050"/>
            <a:ext cx="1689100" cy="1020763"/>
          </a:xfrm>
          <a:prstGeom prst="rect">
            <a:avLst/>
          </a:prstGeom>
          <a:solidFill>
            <a:srgbClr val="D2EBF9"/>
          </a:solidFill>
          <a:ln w="9525">
            <a:noFill/>
          </a:ln>
        </p:spPr>
        <p:txBody>
          <a:bodyPr lIns="0" tIns="20320" rIns="0" bIns="0">
            <a:spAutoFit/>
          </a:bodyPr>
          <a:lstStyle/>
          <a:p>
            <a:pPr marL="92075" algn="just" eaLnBrk="1" hangingPunct="1">
              <a:lnSpc>
                <a:spcPct val="99000"/>
              </a:lnSpc>
              <a:spcBef>
                <a:spcPts val="165"/>
              </a:spcBef>
            </a:pPr>
            <a:r>
              <a:rPr sz="1600" b="1" dirty="0">
                <a:latin typeface="Arial" panose="020B0604020202020204" pitchFamily="34" charset="0"/>
              </a:rPr>
              <a:t>Непосредственно игровая деятельность </a:t>
            </a:r>
          </a:p>
          <a:p>
            <a:pPr marL="92075" algn="just" eaLnBrk="1" hangingPunct="1">
              <a:lnSpc>
                <a:spcPct val="99000"/>
              </a:lnSpc>
              <a:spcBef>
                <a:spcPts val="165"/>
              </a:spcBef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03888" y="3730625"/>
            <a:ext cx="1689100" cy="278130"/>
          </a:xfrm>
          <a:prstGeom prst="rect">
            <a:avLst/>
          </a:prstGeom>
          <a:solidFill>
            <a:srgbClr val="EAF6FC"/>
          </a:solidFill>
        </p:spPr>
        <p:txBody>
          <a:bodyPr lIns="0" tIns="33019" rIns="0" bIns="0">
            <a:spAutoFit/>
          </a:bodyPr>
          <a:lstStyle/>
          <a:p>
            <a:pPr marL="92075" eaLnBrk="1" hangingPunct="1">
              <a:spcBef>
                <a:spcPts val="265"/>
              </a:spcBef>
              <a:buNone/>
            </a:pPr>
            <a:r>
              <a:rPr lang="ru-RU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</a:t>
            </a:r>
            <a:r>
              <a:rPr lang="zh-CN" altLang="x-none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zh-CN" altLang="x-none" sz="16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2" name="object 47"/>
          <p:cNvSpPr txBox="1"/>
          <p:nvPr/>
        </p:nvSpPr>
        <p:spPr>
          <a:xfrm>
            <a:off x="8416925" y="1424305"/>
            <a:ext cx="376238" cy="51117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lnSpc>
                <a:spcPts val="1915"/>
              </a:lnSpc>
              <a:spcBef>
                <a:spcPts val="1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>
              <a:lnSpc>
                <a:spcPts val="1915"/>
              </a:lnSpc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74" name="object 49"/>
          <p:cNvSpPr/>
          <p:nvPr/>
        </p:nvSpPr>
        <p:spPr>
          <a:xfrm>
            <a:off x="7734300" y="1955800"/>
            <a:ext cx="1489075" cy="334963"/>
          </a:xfrm>
          <a:custGeom>
            <a:avLst/>
            <a:gdLst/>
            <a:ahLst/>
            <a:cxnLst>
              <a:cxn ang="0">
                <a:pos x="1488563" y="0"/>
              </a:cxn>
              <a:cxn ang="0">
                <a:pos x="0" y="0"/>
              </a:cxn>
              <a:cxn ang="0">
                <a:pos x="0" y="334628"/>
              </a:cxn>
              <a:cxn ang="0">
                <a:pos x="1488563" y="334628"/>
              </a:cxn>
              <a:cxn ang="0">
                <a:pos x="1488563" y="0"/>
              </a:cxn>
            </a:cxnLst>
            <a:rect l="0" t="0" r="0" b="0"/>
            <a:pathLst>
              <a:path w="1489709" h="335914">
                <a:moveTo>
                  <a:pt x="1489197" y="0"/>
                </a:moveTo>
                <a:lnTo>
                  <a:pt x="0" y="0"/>
                </a:lnTo>
                <a:lnTo>
                  <a:pt x="0" y="335578"/>
                </a:lnTo>
                <a:lnTo>
                  <a:pt x="1489197" y="335578"/>
                </a:lnTo>
                <a:lnTo>
                  <a:pt x="1489197" y="0"/>
                </a:lnTo>
                <a:close/>
              </a:path>
            </a:pathLst>
          </a:custGeom>
          <a:solidFill>
            <a:srgbClr val="5ECCF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75" name="object 50"/>
          <p:cNvSpPr txBox="1"/>
          <p:nvPr/>
        </p:nvSpPr>
        <p:spPr>
          <a:xfrm>
            <a:off x="7813675" y="1968500"/>
            <a:ext cx="1381125" cy="50482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Воспитанникии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0276" name="object 51"/>
          <p:cNvGrpSpPr/>
          <p:nvPr/>
        </p:nvGrpSpPr>
        <p:grpSpPr>
          <a:xfrm>
            <a:off x="7734300" y="1935163"/>
            <a:ext cx="1489075" cy="20637"/>
            <a:chOff x="7733659" y="1935723"/>
            <a:chExt cx="1489710" cy="20320"/>
          </a:xfrm>
        </p:grpSpPr>
        <p:sp>
          <p:nvSpPr>
            <p:cNvPr id="10334" name="object 52"/>
            <p:cNvSpPr/>
            <p:nvPr/>
          </p:nvSpPr>
          <p:spPr>
            <a:xfrm>
              <a:off x="7733652" y="1954021"/>
              <a:ext cx="683260" cy="1905"/>
            </a:xfrm>
            <a:custGeom>
              <a:avLst/>
              <a:gdLst/>
              <a:ahLst/>
              <a:cxnLst>
                <a:cxn ang="0">
                  <a:pos x="664769" y="0"/>
                </a:cxn>
                <a:cxn ang="0">
                  <a:pos x="0" y="0"/>
                </a:cxn>
                <a:cxn ang="0">
                  <a:pos x="0" y="1524"/>
                </a:cxn>
                <a:cxn ang="0">
                  <a:pos x="664769" y="1524"/>
                </a:cxn>
                <a:cxn ang="0">
                  <a:pos x="664769" y="0"/>
                </a:cxn>
                <a:cxn ang="0">
                  <a:pos x="683146" y="0"/>
                </a:cxn>
                <a:cxn ang="0">
                  <a:pos x="664858" y="0"/>
                </a:cxn>
                <a:cxn ang="0">
                  <a:pos x="664858" y="1524"/>
                </a:cxn>
                <a:cxn ang="0">
                  <a:pos x="683146" y="1524"/>
                </a:cxn>
                <a:cxn ang="0">
                  <a:pos x="683146" y="0"/>
                </a:cxn>
              </a:cxnLst>
              <a:rect l="0" t="0" r="0" b="0"/>
              <a:pathLst>
                <a:path w="683259" h="1905">
                  <a:moveTo>
                    <a:pt x="66476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664768" y="1524"/>
                  </a:lnTo>
                  <a:lnTo>
                    <a:pt x="664768" y="0"/>
                  </a:lnTo>
                  <a:close/>
                </a:path>
                <a:path w="683259" h="1905">
                  <a:moveTo>
                    <a:pt x="683145" y="0"/>
                  </a:moveTo>
                  <a:lnTo>
                    <a:pt x="664857" y="0"/>
                  </a:lnTo>
                  <a:lnTo>
                    <a:pt x="664857" y="1524"/>
                  </a:lnTo>
                  <a:lnTo>
                    <a:pt x="683145" y="1524"/>
                  </a:lnTo>
                  <a:lnTo>
                    <a:pt x="683145" y="0"/>
                  </a:lnTo>
                  <a:close/>
                </a:path>
              </a:pathLst>
            </a:custGeom>
            <a:solidFill>
              <a:srgbClr val="5ECCF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5" name="object 53"/>
            <p:cNvSpPr/>
            <p:nvPr/>
          </p:nvSpPr>
          <p:spPr>
            <a:xfrm>
              <a:off x="8416807" y="1935723"/>
              <a:ext cx="806450" cy="18415"/>
            </a:xfrm>
            <a:custGeom>
              <a:avLst/>
              <a:gdLst/>
              <a:ahLst/>
              <a:cxnLst>
                <a:cxn ang="0">
                  <a:pos x="806195" y="0"/>
                </a:cxn>
                <a:cxn ang="0">
                  <a:pos x="0" y="0"/>
                </a:cxn>
                <a:cxn ang="0">
                  <a:pos x="0" y="18288"/>
                </a:cxn>
                <a:cxn ang="0">
                  <a:pos x="806195" y="18288"/>
                </a:cxn>
                <a:cxn ang="0">
                  <a:pos x="806195" y="0"/>
                </a:cxn>
              </a:cxnLst>
              <a:rect l="0" t="0" r="0" b="0"/>
              <a:pathLst>
                <a:path w="806450" h="18414">
                  <a:moveTo>
                    <a:pt x="806195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806195" y="18287"/>
                  </a:lnTo>
                  <a:lnTo>
                    <a:pt x="80619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6" name="object 54"/>
            <p:cNvSpPr/>
            <p:nvPr/>
          </p:nvSpPr>
          <p:spPr>
            <a:xfrm>
              <a:off x="8416807" y="1954011"/>
              <a:ext cx="806450" cy="1905"/>
            </a:xfrm>
            <a:custGeom>
              <a:avLst/>
              <a:gdLst/>
              <a:ahLst/>
              <a:cxnLst>
                <a:cxn ang="0">
                  <a:pos x="806195" y="0"/>
                </a:cxn>
                <a:cxn ang="0">
                  <a:pos x="0" y="0"/>
                </a:cxn>
                <a:cxn ang="0">
                  <a:pos x="0" y="1523"/>
                </a:cxn>
                <a:cxn ang="0">
                  <a:pos x="806195" y="1523"/>
                </a:cxn>
                <a:cxn ang="0">
                  <a:pos x="806195" y="0"/>
                </a:cxn>
              </a:cxnLst>
              <a:rect l="0" t="0" r="0" b="0"/>
              <a:pathLst>
                <a:path w="806450" h="1905">
                  <a:moveTo>
                    <a:pt x="8061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806195" y="1523"/>
                  </a:lnTo>
                  <a:lnTo>
                    <a:pt x="806195" y="0"/>
                  </a:lnTo>
                  <a:close/>
                </a:path>
              </a:pathLst>
            </a:custGeom>
            <a:solidFill>
              <a:srgbClr val="5ECCF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0277" name="object 55"/>
          <p:cNvSpPr txBox="1"/>
          <p:nvPr/>
        </p:nvSpPr>
        <p:spPr>
          <a:xfrm>
            <a:off x="7734300" y="2328863"/>
            <a:ext cx="1409700" cy="1498600"/>
          </a:xfrm>
          <a:prstGeom prst="rect">
            <a:avLst/>
          </a:prstGeom>
          <a:solidFill>
            <a:srgbClr val="D2EBF9"/>
          </a:solidFill>
          <a:ln w="9525">
            <a:noFill/>
          </a:ln>
        </p:spPr>
        <p:txBody>
          <a:bodyPr lIns="0" tIns="21590" rIns="0" bIns="0">
            <a:spAutoFit/>
          </a:bodyPr>
          <a:lstStyle/>
          <a:p>
            <a:pPr marL="92075" algn="ctr"/>
            <a:r>
              <a:rPr sz="1600" b="1" dirty="0">
                <a:latin typeface="Arial" panose="020B0604020202020204" pitchFamily="34" charset="0"/>
              </a:rPr>
              <a:t>Просьба воспитателя о наведении порядка в игровых зонах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734300" y="3506788"/>
            <a:ext cx="1489075" cy="278130"/>
          </a:xfrm>
          <a:prstGeom prst="rect">
            <a:avLst/>
          </a:prstGeom>
          <a:solidFill>
            <a:srgbClr val="EAF6FC"/>
          </a:solidFill>
        </p:spPr>
        <p:txBody>
          <a:bodyPr lIns="0" tIns="33019" rIns="0" bIns="0">
            <a:spAutoFit/>
          </a:bodyPr>
          <a:lstStyle/>
          <a:p>
            <a:pPr marL="92075" eaLnBrk="1" hangingPunct="1">
              <a:spcBef>
                <a:spcPts val="265"/>
              </a:spcBef>
              <a:buNone/>
            </a:pPr>
            <a:r>
              <a:rPr lang="ru-RU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zh-CN" altLang="x-none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9" name="object 57"/>
          <p:cNvSpPr/>
          <p:nvPr/>
        </p:nvSpPr>
        <p:spPr>
          <a:xfrm>
            <a:off x="9677083" y="1404620"/>
            <a:ext cx="661987" cy="550863"/>
          </a:xfrm>
          <a:custGeom>
            <a:avLst/>
            <a:gdLst/>
            <a:ahLst/>
            <a:cxnLst>
              <a:cxn ang="0">
                <a:pos x="661397" y="0"/>
              </a:cxn>
              <a:cxn ang="0">
                <a:pos x="0" y="0"/>
              </a:cxn>
              <a:cxn ang="0">
                <a:pos x="0" y="550736"/>
              </a:cxn>
              <a:cxn ang="0">
                <a:pos x="661397" y="550736"/>
              </a:cxn>
              <a:cxn ang="0">
                <a:pos x="661397" y="0"/>
              </a:cxn>
            </a:cxnLst>
            <a:rect l="0" t="0" r="0" b="0"/>
            <a:pathLst>
              <a:path w="662304" h="551814">
                <a:moveTo>
                  <a:pt x="661714" y="0"/>
                </a:moveTo>
                <a:lnTo>
                  <a:pt x="0" y="0"/>
                </a:lnTo>
                <a:lnTo>
                  <a:pt x="0" y="551687"/>
                </a:lnTo>
                <a:lnTo>
                  <a:pt x="661714" y="551687"/>
                </a:lnTo>
                <a:lnTo>
                  <a:pt x="661714" y="0"/>
                </a:lnTo>
                <a:close/>
              </a:path>
            </a:pathLst>
          </a:custGeom>
          <a:solidFill>
            <a:srgbClr val="00AEE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80" name="object 58"/>
          <p:cNvSpPr txBox="1"/>
          <p:nvPr/>
        </p:nvSpPr>
        <p:spPr>
          <a:xfrm>
            <a:off x="9817100" y="1439863"/>
            <a:ext cx="373063" cy="514350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>
              <a:spcBef>
                <a:spcPts val="15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82" name="object 60"/>
          <p:cNvSpPr/>
          <p:nvPr/>
        </p:nvSpPr>
        <p:spPr>
          <a:xfrm>
            <a:off x="9736138" y="2012950"/>
            <a:ext cx="1487487" cy="325438"/>
          </a:xfrm>
          <a:custGeom>
            <a:avLst/>
            <a:gdLst/>
            <a:ahLst/>
            <a:cxnLst>
              <a:cxn ang="0">
                <a:pos x="1487356" y="0"/>
              </a:cxn>
              <a:cxn ang="0">
                <a:pos x="0" y="0"/>
              </a:cxn>
              <a:cxn ang="0">
                <a:pos x="0" y="325185"/>
              </a:cxn>
              <a:cxn ang="0">
                <a:pos x="1487356" y="325185"/>
              </a:cxn>
              <a:cxn ang="0">
                <a:pos x="1487356" y="0"/>
              </a:cxn>
            </a:cxnLst>
            <a:rect l="0" t="0" r="0" b="0"/>
            <a:pathLst>
              <a:path w="1487804" h="326389">
                <a:moveTo>
                  <a:pt x="1487673" y="0"/>
                </a:moveTo>
                <a:lnTo>
                  <a:pt x="0" y="0"/>
                </a:lnTo>
                <a:lnTo>
                  <a:pt x="0" y="326135"/>
                </a:lnTo>
                <a:lnTo>
                  <a:pt x="1487673" y="326135"/>
                </a:lnTo>
                <a:lnTo>
                  <a:pt x="1487673" y="0"/>
                </a:lnTo>
                <a:close/>
              </a:path>
            </a:pathLst>
          </a:custGeom>
          <a:solidFill>
            <a:srgbClr val="5ECCF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83" name="object 61"/>
          <p:cNvSpPr txBox="1"/>
          <p:nvPr/>
        </p:nvSpPr>
        <p:spPr>
          <a:xfrm>
            <a:off x="9817100" y="2016125"/>
            <a:ext cx="1266825" cy="26987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Воспитанники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284" name="object 62"/>
          <p:cNvSpPr/>
          <p:nvPr/>
        </p:nvSpPr>
        <p:spPr>
          <a:xfrm>
            <a:off x="10398125" y="1973263"/>
            <a:ext cx="838200" cy="39687"/>
          </a:xfrm>
          <a:custGeom>
            <a:avLst/>
            <a:gdLst/>
            <a:ahLst/>
            <a:cxnLst>
              <a:cxn ang="0">
                <a:pos x="838200" y="0"/>
              </a:cxn>
              <a:cxn ang="0">
                <a:pos x="826008" y="0"/>
              </a:cxn>
              <a:cxn ang="0">
                <a:pos x="38100" y="0"/>
              </a:cxn>
              <a:cxn ang="0">
                <a:pos x="0" y="0"/>
              </a:cxn>
              <a:cxn ang="0">
                <a:pos x="0" y="39348"/>
              </a:cxn>
              <a:cxn ang="0">
                <a:pos x="38100" y="39348"/>
              </a:cxn>
              <a:cxn ang="0">
                <a:pos x="826008" y="39348"/>
              </a:cxn>
              <a:cxn ang="0">
                <a:pos x="838200" y="39348"/>
              </a:cxn>
              <a:cxn ang="0">
                <a:pos x="838200" y="12803"/>
              </a:cxn>
              <a:cxn ang="0">
                <a:pos x="838200" y="0"/>
              </a:cxn>
            </a:cxnLst>
            <a:rect l="0" t="0" r="0" b="0"/>
            <a:pathLst>
              <a:path w="838200" h="38735">
                <a:moveTo>
                  <a:pt x="838200" y="0"/>
                </a:moveTo>
                <a:lnTo>
                  <a:pt x="826008" y="0"/>
                </a:lnTo>
                <a:lnTo>
                  <a:pt x="38100" y="0"/>
                </a:lnTo>
                <a:lnTo>
                  <a:pt x="0" y="0"/>
                </a:lnTo>
                <a:lnTo>
                  <a:pt x="0" y="38404"/>
                </a:lnTo>
                <a:lnTo>
                  <a:pt x="38100" y="38404"/>
                </a:lnTo>
                <a:lnTo>
                  <a:pt x="826008" y="38404"/>
                </a:lnTo>
                <a:lnTo>
                  <a:pt x="838200" y="38404"/>
                </a:lnTo>
                <a:lnTo>
                  <a:pt x="838200" y="12496"/>
                </a:lnTo>
                <a:lnTo>
                  <a:pt x="83820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0285" name="object 63"/>
          <p:cNvSpPr txBox="1"/>
          <p:nvPr/>
        </p:nvSpPr>
        <p:spPr>
          <a:xfrm>
            <a:off x="9736138" y="2376488"/>
            <a:ext cx="1487487" cy="1265237"/>
          </a:xfrm>
          <a:prstGeom prst="rect">
            <a:avLst/>
          </a:prstGeom>
          <a:solidFill>
            <a:srgbClr val="D2EBF9"/>
          </a:solidFill>
          <a:ln w="9525">
            <a:noFill/>
          </a:ln>
        </p:spPr>
        <p:txBody>
          <a:bodyPr lIns="0" tIns="20320" rIns="0" bIns="0">
            <a:spAutoFit/>
          </a:bodyPr>
          <a:lstStyle/>
          <a:p>
            <a:pPr marL="92075" eaLnBrk="1" hangingPunct="1">
              <a:lnSpc>
                <a:spcPct val="99000"/>
              </a:lnSpc>
              <a:spcBef>
                <a:spcPts val="165"/>
              </a:spcBef>
            </a:pPr>
            <a:r>
              <a:rPr sz="1600" b="1" dirty="0">
                <a:latin typeface="Arial" panose="020B0604020202020204" pitchFamily="34" charset="0"/>
              </a:rPr>
              <a:t>Наведение порядка в центрах активности</a:t>
            </a:r>
          </a:p>
          <a:p>
            <a:pPr marL="92075" eaLnBrk="1" hangingPunct="1">
              <a:lnSpc>
                <a:spcPct val="99000"/>
              </a:lnSpc>
              <a:spcBef>
                <a:spcPts val="165"/>
              </a:spcBef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736138" y="3917950"/>
            <a:ext cx="1487488" cy="278130"/>
          </a:xfrm>
          <a:prstGeom prst="rect">
            <a:avLst/>
          </a:prstGeom>
          <a:solidFill>
            <a:srgbClr val="EAF6FC"/>
          </a:solidFill>
        </p:spPr>
        <p:txBody>
          <a:bodyPr lIns="0" tIns="33019" rIns="0" bIns="0">
            <a:spAutoFit/>
          </a:bodyPr>
          <a:lstStyle/>
          <a:p>
            <a:pPr marL="92075" eaLnBrk="1" hangingPunct="1">
              <a:spcBef>
                <a:spcPts val="265"/>
              </a:spcBef>
              <a:buNone/>
            </a:pPr>
            <a:r>
              <a:rPr lang="ru-RU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x-non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zh-CN" altLang="x-none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287" name="object 68"/>
          <p:cNvGrpSpPr/>
          <p:nvPr/>
        </p:nvGrpSpPr>
        <p:grpSpPr>
          <a:xfrm>
            <a:off x="704850" y="5267325"/>
            <a:ext cx="371475" cy="307975"/>
            <a:chOff x="3627120" y="5585459"/>
            <a:chExt cx="372110" cy="143510"/>
          </a:xfrm>
        </p:grpSpPr>
        <p:sp>
          <p:nvSpPr>
            <p:cNvPr id="10332" name="object 69"/>
            <p:cNvSpPr/>
            <p:nvPr/>
          </p:nvSpPr>
          <p:spPr>
            <a:xfrm>
              <a:off x="3633216" y="5591555"/>
              <a:ext cx="360045" cy="131445"/>
            </a:xfrm>
            <a:custGeom>
              <a:avLst/>
              <a:gdLst/>
              <a:ahLst/>
              <a:cxnLst>
                <a:cxn ang="0">
                  <a:pos x="294131" y="0"/>
                </a:cxn>
                <a:cxn ang="0">
                  <a:pos x="294131" y="32765"/>
                </a:cxn>
                <a:cxn ang="0">
                  <a:pos x="0" y="32765"/>
                </a:cxn>
                <a:cxn ang="0">
                  <a:pos x="0" y="98297"/>
                </a:cxn>
                <a:cxn ang="0">
                  <a:pos x="294131" y="98297"/>
                </a:cxn>
                <a:cxn ang="0">
                  <a:pos x="294131" y="131063"/>
                </a:cxn>
                <a:cxn ang="0">
                  <a:pos x="359663" y="65531"/>
                </a:cxn>
                <a:cxn ang="0">
                  <a:pos x="294131" y="0"/>
                </a:cxn>
              </a:cxnLst>
              <a:rect l="0" t="0" r="0" b="0"/>
              <a:pathLst>
                <a:path w="360045" h="131445">
                  <a:moveTo>
                    <a:pt x="294131" y="0"/>
                  </a:moveTo>
                  <a:lnTo>
                    <a:pt x="294131" y="32765"/>
                  </a:lnTo>
                  <a:lnTo>
                    <a:pt x="0" y="32765"/>
                  </a:lnTo>
                  <a:lnTo>
                    <a:pt x="0" y="98297"/>
                  </a:lnTo>
                  <a:lnTo>
                    <a:pt x="294131" y="98297"/>
                  </a:lnTo>
                  <a:lnTo>
                    <a:pt x="294131" y="131063"/>
                  </a:lnTo>
                  <a:lnTo>
                    <a:pt x="359663" y="65531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3" name="object 70"/>
            <p:cNvSpPr/>
            <p:nvPr/>
          </p:nvSpPr>
          <p:spPr>
            <a:xfrm>
              <a:off x="3633216" y="5591555"/>
              <a:ext cx="360045" cy="131445"/>
            </a:xfrm>
            <a:custGeom>
              <a:avLst/>
              <a:gdLst/>
              <a:ahLst/>
              <a:cxnLst>
                <a:cxn ang="0">
                  <a:pos x="0" y="32765"/>
                </a:cxn>
                <a:cxn ang="0">
                  <a:pos x="294131" y="32765"/>
                </a:cxn>
                <a:cxn ang="0">
                  <a:pos x="294131" y="0"/>
                </a:cxn>
                <a:cxn ang="0">
                  <a:pos x="359663" y="65531"/>
                </a:cxn>
                <a:cxn ang="0">
                  <a:pos x="294131" y="131063"/>
                </a:cxn>
                <a:cxn ang="0">
                  <a:pos x="294131" y="98297"/>
                </a:cxn>
                <a:cxn ang="0">
                  <a:pos x="0" y="98297"/>
                </a:cxn>
                <a:cxn ang="0">
                  <a:pos x="0" y="32765"/>
                </a:cxn>
              </a:cxnLst>
              <a:rect l="0" t="0" r="0" b="0"/>
              <a:pathLst>
                <a:path w="360045" h="131445">
                  <a:moveTo>
                    <a:pt x="0" y="32765"/>
                  </a:moveTo>
                  <a:lnTo>
                    <a:pt x="294131" y="32765"/>
                  </a:lnTo>
                  <a:lnTo>
                    <a:pt x="294131" y="0"/>
                  </a:lnTo>
                  <a:lnTo>
                    <a:pt x="359663" y="65531"/>
                  </a:lnTo>
                  <a:lnTo>
                    <a:pt x="294131" y="131063"/>
                  </a:lnTo>
                  <a:lnTo>
                    <a:pt x="294131" y="98297"/>
                  </a:lnTo>
                  <a:lnTo>
                    <a:pt x="0" y="98297"/>
                  </a:lnTo>
                  <a:lnTo>
                    <a:pt x="0" y="32765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0293" name="object 76"/>
          <p:cNvSpPr txBox="1"/>
          <p:nvPr/>
        </p:nvSpPr>
        <p:spPr>
          <a:xfrm>
            <a:off x="3276283" y="5410200"/>
            <a:ext cx="3467100" cy="598241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ВПП </a:t>
            </a:r>
            <a:r>
              <a:rPr lang="ru-RU" altLang="ru-RU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(время протекания процесса) </a:t>
            </a: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35-45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98" name="object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99" name="object 82"/>
          <p:cNvGrpSpPr/>
          <p:nvPr/>
        </p:nvGrpSpPr>
        <p:grpSpPr>
          <a:xfrm>
            <a:off x="325438" y="1952625"/>
            <a:ext cx="790575" cy="1536700"/>
            <a:chOff x="325754" y="1953249"/>
            <a:chExt cx="789940" cy="1536700"/>
          </a:xfrm>
        </p:grpSpPr>
        <p:sp>
          <p:nvSpPr>
            <p:cNvPr id="10328" name="object 83"/>
            <p:cNvSpPr/>
            <p:nvPr/>
          </p:nvSpPr>
          <p:spPr>
            <a:xfrm>
              <a:off x="331850" y="1992873"/>
              <a:ext cx="424180" cy="1490980"/>
            </a:xfrm>
            <a:custGeom>
              <a:avLst/>
              <a:gdLst/>
              <a:ahLst/>
              <a:cxnLst>
                <a:cxn ang="0">
                  <a:pos x="0" y="1490472"/>
                </a:cxn>
                <a:cxn ang="0">
                  <a:pos x="423671" y="1490472"/>
                </a:cxn>
                <a:cxn ang="0">
                  <a:pos x="423671" y="0"/>
                </a:cxn>
                <a:cxn ang="0">
                  <a:pos x="0" y="0"/>
                </a:cxn>
                <a:cxn ang="0">
                  <a:pos x="0" y="1490472"/>
                </a:cxn>
              </a:cxnLst>
              <a:rect l="0" t="0" r="0" b="0"/>
              <a:pathLst>
                <a:path w="424180" h="1490979">
                  <a:moveTo>
                    <a:pt x="0" y="1490471"/>
                  </a:moveTo>
                  <a:lnTo>
                    <a:pt x="423671" y="1490471"/>
                  </a:lnTo>
                  <a:lnTo>
                    <a:pt x="423671" y="0"/>
                  </a:lnTo>
                  <a:lnTo>
                    <a:pt x="0" y="0"/>
                  </a:lnTo>
                  <a:lnTo>
                    <a:pt x="0" y="1490471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29" name="object 84"/>
            <p:cNvSpPr/>
            <p:nvPr/>
          </p:nvSpPr>
          <p:spPr>
            <a:xfrm>
              <a:off x="331850" y="1953249"/>
              <a:ext cx="460375" cy="1524000"/>
            </a:xfrm>
            <a:custGeom>
              <a:avLst/>
              <a:gdLst/>
              <a:ahLst/>
              <a:cxnLst>
                <a:cxn ang="0">
                  <a:pos x="460247" y="0"/>
                </a:cxn>
                <a:cxn ang="0">
                  <a:pos x="0" y="0"/>
                </a:cxn>
                <a:cxn ang="0">
                  <a:pos x="0" y="1523999"/>
                </a:cxn>
                <a:cxn ang="0">
                  <a:pos x="460247" y="1523999"/>
                </a:cxn>
                <a:cxn ang="0">
                  <a:pos x="460247" y="0"/>
                </a:cxn>
              </a:cxnLst>
              <a:rect l="0" t="0" r="0" b="0"/>
              <a:pathLst>
                <a:path w="460375" h="1524000">
                  <a:moveTo>
                    <a:pt x="460247" y="0"/>
                  </a:moveTo>
                  <a:lnTo>
                    <a:pt x="0" y="0"/>
                  </a:lnTo>
                  <a:lnTo>
                    <a:pt x="0" y="1523999"/>
                  </a:lnTo>
                  <a:lnTo>
                    <a:pt x="460247" y="152399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00AE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0" name="object 85"/>
            <p:cNvSpPr/>
            <p:nvPr/>
          </p:nvSpPr>
          <p:spPr>
            <a:xfrm>
              <a:off x="825627" y="2794497"/>
              <a:ext cx="283845" cy="113030"/>
            </a:xfrm>
            <a:custGeom>
              <a:avLst/>
              <a:gdLst/>
              <a:ahLst/>
              <a:cxnLst>
                <a:cxn ang="0">
                  <a:pos x="227076" y="0"/>
                </a:cxn>
                <a:cxn ang="0">
                  <a:pos x="227076" y="28193"/>
                </a:cxn>
                <a:cxn ang="0">
                  <a:pos x="0" y="28193"/>
                </a:cxn>
                <a:cxn ang="0">
                  <a:pos x="0" y="84581"/>
                </a:cxn>
                <a:cxn ang="0">
                  <a:pos x="227076" y="84581"/>
                </a:cxn>
                <a:cxn ang="0">
                  <a:pos x="227076" y="112775"/>
                </a:cxn>
                <a:cxn ang="0">
                  <a:pos x="283464" y="56387"/>
                </a:cxn>
                <a:cxn ang="0">
                  <a:pos x="227076" y="0"/>
                </a:cxn>
              </a:cxnLst>
              <a:rect l="0" t="0" r="0" b="0"/>
              <a:pathLst>
                <a:path w="283844" h="113030">
                  <a:moveTo>
                    <a:pt x="227075" y="0"/>
                  </a:moveTo>
                  <a:lnTo>
                    <a:pt x="227075" y="28193"/>
                  </a:lnTo>
                  <a:lnTo>
                    <a:pt x="0" y="28193"/>
                  </a:lnTo>
                  <a:lnTo>
                    <a:pt x="0" y="84581"/>
                  </a:lnTo>
                  <a:lnTo>
                    <a:pt x="227075" y="84581"/>
                  </a:lnTo>
                  <a:lnTo>
                    <a:pt x="227075" y="112775"/>
                  </a:lnTo>
                  <a:lnTo>
                    <a:pt x="283463" y="56387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31" name="object 86"/>
            <p:cNvSpPr/>
            <p:nvPr/>
          </p:nvSpPr>
          <p:spPr>
            <a:xfrm>
              <a:off x="825627" y="2794497"/>
              <a:ext cx="283845" cy="113030"/>
            </a:xfrm>
            <a:custGeom>
              <a:avLst/>
              <a:gdLst/>
              <a:ahLst/>
              <a:cxnLst>
                <a:cxn ang="0">
                  <a:pos x="0" y="28193"/>
                </a:cxn>
                <a:cxn ang="0">
                  <a:pos x="227076" y="28193"/>
                </a:cxn>
                <a:cxn ang="0">
                  <a:pos x="227076" y="0"/>
                </a:cxn>
                <a:cxn ang="0">
                  <a:pos x="283464" y="56387"/>
                </a:cxn>
                <a:cxn ang="0">
                  <a:pos x="227076" y="112775"/>
                </a:cxn>
                <a:cxn ang="0">
                  <a:pos x="227076" y="84581"/>
                </a:cxn>
                <a:cxn ang="0">
                  <a:pos x="0" y="84581"/>
                </a:cxn>
                <a:cxn ang="0">
                  <a:pos x="0" y="28193"/>
                </a:cxn>
              </a:cxnLst>
              <a:rect l="0" t="0" r="0" b="0"/>
              <a:pathLst>
                <a:path w="283844" h="113030">
                  <a:moveTo>
                    <a:pt x="0" y="28193"/>
                  </a:moveTo>
                  <a:lnTo>
                    <a:pt x="227075" y="28193"/>
                  </a:lnTo>
                  <a:lnTo>
                    <a:pt x="227075" y="0"/>
                  </a:lnTo>
                  <a:lnTo>
                    <a:pt x="283463" y="56387"/>
                  </a:lnTo>
                  <a:lnTo>
                    <a:pt x="227075" y="112775"/>
                  </a:lnTo>
                  <a:lnTo>
                    <a:pt x="227075" y="84581"/>
                  </a:lnTo>
                  <a:lnTo>
                    <a:pt x="0" y="84581"/>
                  </a:lnTo>
                  <a:lnTo>
                    <a:pt x="0" y="2819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300" name="object 87"/>
          <p:cNvGrpSpPr/>
          <p:nvPr/>
        </p:nvGrpSpPr>
        <p:grpSpPr>
          <a:xfrm>
            <a:off x="7404100" y="2773363"/>
            <a:ext cx="304800" cy="139700"/>
            <a:chOff x="7403469" y="2773040"/>
            <a:chExt cx="304800" cy="140335"/>
          </a:xfrm>
        </p:grpSpPr>
        <p:sp>
          <p:nvSpPr>
            <p:cNvPr id="10326" name="object 88"/>
            <p:cNvSpPr/>
            <p:nvPr/>
          </p:nvSpPr>
          <p:spPr>
            <a:xfrm>
              <a:off x="7409565" y="2779136"/>
              <a:ext cx="292735" cy="128270"/>
            </a:xfrm>
            <a:custGeom>
              <a:avLst/>
              <a:gdLst/>
              <a:ahLst/>
              <a:cxnLst>
                <a:cxn ang="0">
                  <a:pos x="228600" y="0"/>
                </a:cxn>
                <a:cxn ang="0">
                  <a:pos x="228600" y="32003"/>
                </a:cxn>
                <a:cxn ang="0">
                  <a:pos x="0" y="32003"/>
                </a:cxn>
                <a:cxn ang="0">
                  <a:pos x="0" y="96012"/>
                </a:cxn>
                <a:cxn ang="0">
                  <a:pos x="228600" y="96012"/>
                </a:cxn>
                <a:cxn ang="0">
                  <a:pos x="228600" y="128016"/>
                </a:cxn>
                <a:cxn ang="0">
                  <a:pos x="292608" y="64007"/>
                </a:cxn>
                <a:cxn ang="0">
                  <a:pos x="228600" y="0"/>
                </a:cxn>
              </a:cxnLst>
              <a:rect l="0" t="0" r="0" b="0"/>
              <a:pathLst>
                <a:path w="292734" h="128269">
                  <a:moveTo>
                    <a:pt x="228599" y="0"/>
                  </a:moveTo>
                  <a:lnTo>
                    <a:pt x="228599" y="32003"/>
                  </a:lnTo>
                  <a:lnTo>
                    <a:pt x="0" y="32003"/>
                  </a:lnTo>
                  <a:lnTo>
                    <a:pt x="0" y="96011"/>
                  </a:lnTo>
                  <a:lnTo>
                    <a:pt x="228599" y="96011"/>
                  </a:lnTo>
                  <a:lnTo>
                    <a:pt x="228599" y="128015"/>
                  </a:lnTo>
                  <a:lnTo>
                    <a:pt x="292607" y="64007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27" name="object 89"/>
            <p:cNvSpPr/>
            <p:nvPr/>
          </p:nvSpPr>
          <p:spPr>
            <a:xfrm>
              <a:off x="7409565" y="2779136"/>
              <a:ext cx="292735" cy="128270"/>
            </a:xfrm>
            <a:custGeom>
              <a:avLst/>
              <a:gdLst/>
              <a:ahLst/>
              <a:cxnLst>
                <a:cxn ang="0">
                  <a:pos x="0" y="32003"/>
                </a:cxn>
                <a:cxn ang="0">
                  <a:pos x="228600" y="32003"/>
                </a:cxn>
                <a:cxn ang="0">
                  <a:pos x="228600" y="0"/>
                </a:cxn>
                <a:cxn ang="0">
                  <a:pos x="292608" y="64007"/>
                </a:cxn>
                <a:cxn ang="0">
                  <a:pos x="228600" y="128016"/>
                </a:cxn>
                <a:cxn ang="0">
                  <a:pos x="228600" y="96012"/>
                </a:cxn>
                <a:cxn ang="0">
                  <a:pos x="0" y="96012"/>
                </a:cxn>
                <a:cxn ang="0">
                  <a:pos x="0" y="32003"/>
                </a:cxn>
              </a:cxnLst>
              <a:rect l="0" t="0" r="0" b="0"/>
              <a:pathLst>
                <a:path w="292734" h="128269">
                  <a:moveTo>
                    <a:pt x="0" y="32003"/>
                  </a:moveTo>
                  <a:lnTo>
                    <a:pt x="228599" y="32003"/>
                  </a:lnTo>
                  <a:lnTo>
                    <a:pt x="228599" y="0"/>
                  </a:lnTo>
                  <a:lnTo>
                    <a:pt x="292607" y="64007"/>
                  </a:lnTo>
                  <a:lnTo>
                    <a:pt x="228599" y="128015"/>
                  </a:lnTo>
                  <a:lnTo>
                    <a:pt x="228599" y="96011"/>
                  </a:lnTo>
                  <a:lnTo>
                    <a:pt x="0" y="96011"/>
                  </a:lnTo>
                  <a:lnTo>
                    <a:pt x="0" y="3200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301" name="object 90"/>
          <p:cNvGrpSpPr/>
          <p:nvPr/>
        </p:nvGrpSpPr>
        <p:grpSpPr>
          <a:xfrm>
            <a:off x="5308600" y="2789238"/>
            <a:ext cx="350838" cy="139700"/>
            <a:chOff x="5309249" y="2788920"/>
            <a:chExt cx="350520" cy="140335"/>
          </a:xfrm>
        </p:grpSpPr>
        <p:sp>
          <p:nvSpPr>
            <p:cNvPr id="10324" name="object 91"/>
            <p:cNvSpPr/>
            <p:nvPr/>
          </p:nvSpPr>
          <p:spPr>
            <a:xfrm>
              <a:off x="5315345" y="2795016"/>
              <a:ext cx="338455" cy="128270"/>
            </a:xfrm>
            <a:custGeom>
              <a:avLst/>
              <a:gdLst/>
              <a:ahLst/>
              <a:cxnLst>
                <a:cxn ang="0">
                  <a:pos x="274320" y="0"/>
                </a:cxn>
                <a:cxn ang="0">
                  <a:pos x="274320" y="32003"/>
                </a:cxn>
                <a:cxn ang="0">
                  <a:pos x="0" y="32003"/>
                </a:cxn>
                <a:cxn ang="0">
                  <a:pos x="0" y="96012"/>
                </a:cxn>
                <a:cxn ang="0">
                  <a:pos x="274320" y="96012"/>
                </a:cxn>
                <a:cxn ang="0">
                  <a:pos x="274320" y="128016"/>
                </a:cxn>
                <a:cxn ang="0">
                  <a:pos x="338328" y="64007"/>
                </a:cxn>
                <a:cxn ang="0">
                  <a:pos x="274320" y="0"/>
                </a:cxn>
              </a:cxnLst>
              <a:rect l="0" t="0" r="0" b="0"/>
              <a:pathLst>
                <a:path w="338454" h="128269">
                  <a:moveTo>
                    <a:pt x="274319" y="0"/>
                  </a:moveTo>
                  <a:lnTo>
                    <a:pt x="274319" y="32003"/>
                  </a:lnTo>
                  <a:lnTo>
                    <a:pt x="0" y="32003"/>
                  </a:lnTo>
                  <a:lnTo>
                    <a:pt x="0" y="96011"/>
                  </a:lnTo>
                  <a:lnTo>
                    <a:pt x="274319" y="96011"/>
                  </a:lnTo>
                  <a:lnTo>
                    <a:pt x="274319" y="128015"/>
                  </a:lnTo>
                  <a:lnTo>
                    <a:pt x="338327" y="64007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25" name="object 92"/>
            <p:cNvSpPr/>
            <p:nvPr/>
          </p:nvSpPr>
          <p:spPr>
            <a:xfrm>
              <a:off x="5315345" y="2795016"/>
              <a:ext cx="338455" cy="128270"/>
            </a:xfrm>
            <a:custGeom>
              <a:avLst/>
              <a:gdLst/>
              <a:ahLst/>
              <a:cxnLst>
                <a:cxn ang="0">
                  <a:pos x="0" y="32003"/>
                </a:cxn>
                <a:cxn ang="0">
                  <a:pos x="274320" y="32003"/>
                </a:cxn>
                <a:cxn ang="0">
                  <a:pos x="274320" y="0"/>
                </a:cxn>
                <a:cxn ang="0">
                  <a:pos x="338328" y="64007"/>
                </a:cxn>
                <a:cxn ang="0">
                  <a:pos x="274320" y="128016"/>
                </a:cxn>
                <a:cxn ang="0">
                  <a:pos x="274320" y="96012"/>
                </a:cxn>
                <a:cxn ang="0">
                  <a:pos x="0" y="96012"/>
                </a:cxn>
                <a:cxn ang="0">
                  <a:pos x="0" y="32003"/>
                </a:cxn>
              </a:cxnLst>
              <a:rect l="0" t="0" r="0" b="0"/>
              <a:pathLst>
                <a:path w="338454" h="128269">
                  <a:moveTo>
                    <a:pt x="0" y="32003"/>
                  </a:moveTo>
                  <a:lnTo>
                    <a:pt x="274319" y="32003"/>
                  </a:lnTo>
                  <a:lnTo>
                    <a:pt x="274319" y="0"/>
                  </a:lnTo>
                  <a:lnTo>
                    <a:pt x="338327" y="64007"/>
                  </a:lnTo>
                  <a:lnTo>
                    <a:pt x="274319" y="128015"/>
                  </a:lnTo>
                  <a:lnTo>
                    <a:pt x="274319" y="96011"/>
                  </a:lnTo>
                  <a:lnTo>
                    <a:pt x="0" y="96011"/>
                  </a:lnTo>
                  <a:lnTo>
                    <a:pt x="0" y="32003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0302" name="object 93"/>
          <p:cNvGrpSpPr/>
          <p:nvPr/>
        </p:nvGrpSpPr>
        <p:grpSpPr>
          <a:xfrm>
            <a:off x="9229725" y="2825750"/>
            <a:ext cx="304800" cy="142875"/>
            <a:chOff x="9229100" y="2825099"/>
            <a:chExt cx="304800" cy="143510"/>
          </a:xfrm>
        </p:grpSpPr>
        <p:sp>
          <p:nvSpPr>
            <p:cNvPr id="10322" name="object 94"/>
            <p:cNvSpPr/>
            <p:nvPr/>
          </p:nvSpPr>
          <p:spPr>
            <a:xfrm>
              <a:off x="9235196" y="2831195"/>
              <a:ext cx="292735" cy="131445"/>
            </a:xfrm>
            <a:custGeom>
              <a:avLst/>
              <a:gdLst/>
              <a:ahLst/>
              <a:cxnLst>
                <a:cxn ang="0">
                  <a:pos x="227076" y="0"/>
                </a:cxn>
                <a:cxn ang="0">
                  <a:pos x="227076" y="32765"/>
                </a:cxn>
                <a:cxn ang="0">
                  <a:pos x="0" y="32765"/>
                </a:cxn>
                <a:cxn ang="0">
                  <a:pos x="0" y="98298"/>
                </a:cxn>
                <a:cxn ang="0">
                  <a:pos x="227076" y="98298"/>
                </a:cxn>
                <a:cxn ang="0">
                  <a:pos x="227076" y="131064"/>
                </a:cxn>
                <a:cxn ang="0">
                  <a:pos x="292608" y="65531"/>
                </a:cxn>
                <a:cxn ang="0">
                  <a:pos x="227076" y="0"/>
                </a:cxn>
              </a:cxnLst>
              <a:rect l="0" t="0" r="0" b="0"/>
              <a:pathLst>
                <a:path w="292734" h="131444">
                  <a:moveTo>
                    <a:pt x="227075" y="0"/>
                  </a:moveTo>
                  <a:lnTo>
                    <a:pt x="227075" y="32765"/>
                  </a:lnTo>
                  <a:lnTo>
                    <a:pt x="0" y="32765"/>
                  </a:lnTo>
                  <a:lnTo>
                    <a:pt x="0" y="98297"/>
                  </a:lnTo>
                  <a:lnTo>
                    <a:pt x="227075" y="98297"/>
                  </a:lnTo>
                  <a:lnTo>
                    <a:pt x="227075" y="131063"/>
                  </a:lnTo>
                  <a:lnTo>
                    <a:pt x="292607" y="65531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0323" name="object 95"/>
            <p:cNvSpPr/>
            <p:nvPr/>
          </p:nvSpPr>
          <p:spPr>
            <a:xfrm>
              <a:off x="9235196" y="2831195"/>
              <a:ext cx="292735" cy="131445"/>
            </a:xfrm>
            <a:custGeom>
              <a:avLst/>
              <a:gdLst/>
              <a:ahLst/>
              <a:cxnLst>
                <a:cxn ang="0">
                  <a:pos x="0" y="32765"/>
                </a:cxn>
                <a:cxn ang="0">
                  <a:pos x="227076" y="32765"/>
                </a:cxn>
                <a:cxn ang="0">
                  <a:pos x="227076" y="0"/>
                </a:cxn>
                <a:cxn ang="0">
                  <a:pos x="292608" y="65531"/>
                </a:cxn>
                <a:cxn ang="0">
                  <a:pos x="227076" y="131064"/>
                </a:cxn>
                <a:cxn ang="0">
                  <a:pos x="227076" y="98298"/>
                </a:cxn>
                <a:cxn ang="0">
                  <a:pos x="0" y="98298"/>
                </a:cxn>
                <a:cxn ang="0">
                  <a:pos x="0" y="32765"/>
                </a:cxn>
              </a:cxnLst>
              <a:rect l="0" t="0" r="0" b="0"/>
              <a:pathLst>
                <a:path w="292734" h="131444">
                  <a:moveTo>
                    <a:pt x="0" y="32765"/>
                  </a:moveTo>
                  <a:lnTo>
                    <a:pt x="227075" y="32765"/>
                  </a:lnTo>
                  <a:lnTo>
                    <a:pt x="227075" y="0"/>
                  </a:lnTo>
                  <a:lnTo>
                    <a:pt x="292607" y="65531"/>
                  </a:lnTo>
                  <a:lnTo>
                    <a:pt x="227075" y="131063"/>
                  </a:lnTo>
                  <a:lnTo>
                    <a:pt x="227075" y="98297"/>
                  </a:lnTo>
                  <a:lnTo>
                    <a:pt x="0" y="98297"/>
                  </a:lnTo>
                  <a:lnTo>
                    <a:pt x="0" y="32765"/>
                  </a:lnTo>
                  <a:close/>
                </a:path>
              </a:pathLst>
            </a:custGeom>
            <a:noFill/>
            <a:ln w="12191" cap="flat" cmpd="sng">
              <a:solidFill>
                <a:srgbClr val="374891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27736" y="2342803"/>
            <a:ext cx="330200" cy="73850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marR="0" defTabSz="914400" eaLnBrk="1" fontAlgn="auto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kern="0" cap="none" spc="-20" normalizeH="0" baseline="0" noProof="0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Calibri" panose="020F0502020204030204"/>
              </a:rPr>
              <a:t>ВХОД</a:t>
            </a:r>
            <a:endParaRPr kumimoji="0" sz="2400" kern="0" cap="none" spc="0" normalizeH="0" baseline="0" noProof="0">
              <a:solidFill>
                <a:sysClr val="windowText" lastClr="000000"/>
              </a:solidFill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3" name="object 31"/>
          <p:cNvSpPr/>
          <p:nvPr/>
        </p:nvSpPr>
        <p:spPr>
          <a:xfrm>
            <a:off x="4076383" y="1333500"/>
            <a:ext cx="723900" cy="558800"/>
          </a:xfrm>
          <a:custGeom>
            <a:avLst/>
            <a:gdLst/>
            <a:ahLst/>
            <a:cxnLst>
              <a:cxn ang="0">
                <a:pos x="48768" y="0"/>
              </a:cxn>
              <a:cxn ang="0">
                <a:pos x="0" y="0"/>
              </a:cxn>
              <a:cxn ang="0">
                <a:pos x="0" y="219706"/>
              </a:cxn>
              <a:cxn ang="0">
                <a:pos x="0" y="558420"/>
              </a:cxn>
              <a:cxn ang="0">
                <a:pos x="48768" y="558420"/>
              </a:cxn>
              <a:cxn ang="0">
                <a:pos x="48768" y="219706"/>
              </a:cxn>
              <a:cxn ang="0">
                <a:pos x="48768" y="0"/>
              </a:cxn>
              <a:cxn ang="0">
                <a:pos x="723900" y="0"/>
              </a:cxn>
              <a:cxn ang="0">
                <a:pos x="62484" y="0"/>
              </a:cxn>
              <a:cxn ang="0">
                <a:pos x="62484" y="558420"/>
              </a:cxn>
              <a:cxn ang="0">
                <a:pos x="723900" y="558420"/>
              </a:cxn>
              <a:cxn ang="0">
                <a:pos x="723900" y="0"/>
              </a:cxn>
            </a:cxnLst>
            <a:rect l="0" t="0" r="0" b="0"/>
            <a:pathLst>
              <a:path w="723900" h="558164">
                <a:moveTo>
                  <a:pt x="48768" y="0"/>
                </a:moveTo>
                <a:lnTo>
                  <a:pt x="0" y="0"/>
                </a:lnTo>
                <a:lnTo>
                  <a:pt x="0" y="219456"/>
                </a:lnTo>
                <a:lnTo>
                  <a:pt x="0" y="557784"/>
                </a:lnTo>
                <a:lnTo>
                  <a:pt x="48768" y="557784"/>
                </a:lnTo>
                <a:lnTo>
                  <a:pt x="48768" y="219456"/>
                </a:lnTo>
                <a:lnTo>
                  <a:pt x="48768" y="0"/>
                </a:lnTo>
                <a:close/>
              </a:path>
              <a:path w="723900" h="558164">
                <a:moveTo>
                  <a:pt x="723900" y="0"/>
                </a:moveTo>
                <a:lnTo>
                  <a:pt x="62484" y="0"/>
                </a:lnTo>
                <a:lnTo>
                  <a:pt x="62484" y="557784"/>
                </a:lnTo>
                <a:lnTo>
                  <a:pt x="723900" y="557784"/>
                </a:lnTo>
                <a:lnTo>
                  <a:pt x="723900" y="0"/>
                </a:lnTo>
                <a:close/>
              </a:path>
            </a:pathLst>
          </a:custGeom>
          <a:solidFill>
            <a:srgbClr val="00AEE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4" name="object 47"/>
          <p:cNvSpPr txBox="1"/>
          <p:nvPr/>
        </p:nvSpPr>
        <p:spPr>
          <a:xfrm>
            <a:off x="4191000" y="1334135"/>
            <a:ext cx="714375" cy="55816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noAutofit/>
          </a:bodyPr>
          <a:lstStyle/>
          <a:p>
            <a:pPr marL="12700" eaLnBrk="1" hangingPunct="1">
              <a:lnSpc>
                <a:spcPts val="1915"/>
              </a:lnSpc>
              <a:spcBef>
                <a:spcPts val="1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>
              <a:lnSpc>
                <a:spcPts val="1915"/>
              </a:lnSpc>
            </a:pP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</a:p>
        </p:txBody>
      </p:sp>
      <p:sp>
        <p:nvSpPr>
          <p:cNvPr id="5" name="object 31"/>
          <p:cNvSpPr/>
          <p:nvPr/>
        </p:nvSpPr>
        <p:spPr>
          <a:xfrm>
            <a:off x="8189913" y="1333500"/>
            <a:ext cx="723900" cy="558800"/>
          </a:xfrm>
          <a:custGeom>
            <a:avLst/>
            <a:gdLst/>
            <a:ahLst/>
            <a:cxnLst>
              <a:cxn ang="0">
                <a:pos x="48768" y="0"/>
              </a:cxn>
              <a:cxn ang="0">
                <a:pos x="0" y="0"/>
              </a:cxn>
              <a:cxn ang="0">
                <a:pos x="0" y="219706"/>
              </a:cxn>
              <a:cxn ang="0">
                <a:pos x="0" y="558420"/>
              </a:cxn>
              <a:cxn ang="0">
                <a:pos x="48768" y="558420"/>
              </a:cxn>
              <a:cxn ang="0">
                <a:pos x="48768" y="219706"/>
              </a:cxn>
              <a:cxn ang="0">
                <a:pos x="48768" y="0"/>
              </a:cxn>
              <a:cxn ang="0">
                <a:pos x="723900" y="0"/>
              </a:cxn>
              <a:cxn ang="0">
                <a:pos x="62484" y="0"/>
              </a:cxn>
              <a:cxn ang="0">
                <a:pos x="62484" y="558420"/>
              </a:cxn>
              <a:cxn ang="0">
                <a:pos x="723900" y="558420"/>
              </a:cxn>
              <a:cxn ang="0">
                <a:pos x="723900" y="0"/>
              </a:cxn>
            </a:cxnLst>
            <a:rect l="0" t="0" r="0" b="0"/>
            <a:pathLst>
              <a:path w="723900" h="558164">
                <a:moveTo>
                  <a:pt x="48768" y="0"/>
                </a:moveTo>
                <a:lnTo>
                  <a:pt x="0" y="0"/>
                </a:lnTo>
                <a:lnTo>
                  <a:pt x="0" y="219456"/>
                </a:lnTo>
                <a:lnTo>
                  <a:pt x="0" y="557784"/>
                </a:lnTo>
                <a:lnTo>
                  <a:pt x="48768" y="557784"/>
                </a:lnTo>
                <a:lnTo>
                  <a:pt x="48768" y="219456"/>
                </a:lnTo>
                <a:lnTo>
                  <a:pt x="48768" y="0"/>
                </a:lnTo>
                <a:close/>
              </a:path>
              <a:path w="723900" h="558164">
                <a:moveTo>
                  <a:pt x="723900" y="0"/>
                </a:moveTo>
                <a:lnTo>
                  <a:pt x="62484" y="0"/>
                </a:lnTo>
                <a:lnTo>
                  <a:pt x="62484" y="557784"/>
                </a:lnTo>
                <a:lnTo>
                  <a:pt x="723900" y="557784"/>
                </a:lnTo>
                <a:lnTo>
                  <a:pt x="723900" y="0"/>
                </a:lnTo>
                <a:close/>
              </a:path>
            </a:pathLst>
          </a:custGeom>
          <a:solidFill>
            <a:srgbClr val="00AEE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7" name="object 40"/>
          <p:cNvSpPr txBox="1"/>
          <p:nvPr/>
        </p:nvSpPr>
        <p:spPr>
          <a:xfrm>
            <a:off x="8305800" y="1348105"/>
            <a:ext cx="375920" cy="483870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no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</a:t>
            </a: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/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</a:p>
        </p:txBody>
      </p:sp>
      <p:sp>
        <p:nvSpPr>
          <p:cNvPr id="9" name="object 29"/>
          <p:cNvSpPr txBox="1">
            <a:spLocks noGrp="1"/>
          </p:cNvSpPr>
          <p:nvPr/>
        </p:nvSpPr>
        <p:spPr>
          <a:xfrm>
            <a:off x="3633788" y="285750"/>
            <a:ext cx="4918075" cy="12433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12700" rIns="0" bIns="0" numCol="1" rtlCol="0" anchor="t" anchorCtr="0" compatLnSpc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394553"/>
                </a:solidFill>
                <a:latin typeface="Microsoft Sans Serif" panose="020B0604020202020204"/>
                <a:ea typeface="+mj-ea"/>
                <a:cs typeface="Microsoft Sans Serif" panose="020B0604020202020204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 indent="0" eaLnBrk="1" hangingPunct="1">
              <a:spcBef>
                <a:spcPts val="100"/>
              </a:spcBef>
              <a:buNone/>
            </a:pPr>
            <a:r>
              <a:rPr lang="zh-CN" altLang="x-none" sz="2400" b="1">
                <a:solidFill>
                  <a:srgbClr val="3945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Карта целевого состояния процесса</a:t>
            </a:r>
            <a:r>
              <a:rPr lang="zh-CN" altLang="x-none" sz="2400" dirty="0">
                <a:solidFill>
                  <a:srgbClr val="3945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zh-CN" altLang="x-none" sz="2400" dirty="0">
                <a:solidFill>
                  <a:srgbClr val="3945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zh-CN" altLang="x-none" dirty="0">
              <a:solidFill>
                <a:srgbClr val="39455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5076825"/>
            <a:ext cx="512763" cy="17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objec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38" y="5076825"/>
            <a:ext cx="558800" cy="17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object 4"/>
          <p:cNvSpPr/>
          <p:nvPr/>
        </p:nvSpPr>
        <p:spPr>
          <a:xfrm>
            <a:off x="3078163" y="917575"/>
            <a:ext cx="60356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35679" y="0"/>
              </a:cxn>
            </a:cxnLst>
            <a:rect l="0" t="0" r="0" b="0"/>
            <a:pathLst>
              <a:path w="6035675">
                <a:moveTo>
                  <a:pt x="0" y="0"/>
                </a:moveTo>
                <a:lnTo>
                  <a:pt x="6035679" y="0"/>
                </a:lnTo>
              </a:path>
            </a:pathLst>
          </a:custGeom>
          <a:noFill/>
          <a:ln w="12191" cap="flat" cmpd="sng">
            <a:solidFill>
              <a:srgbClr val="39455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grpSp>
        <p:nvGrpSpPr>
          <p:cNvPr id="17413" name="object 5"/>
          <p:cNvGrpSpPr/>
          <p:nvPr/>
        </p:nvGrpSpPr>
        <p:grpSpPr>
          <a:xfrm>
            <a:off x="3340100" y="2795588"/>
            <a:ext cx="1235075" cy="2076450"/>
            <a:chOff x="3340608" y="2795528"/>
            <a:chExt cx="1234440" cy="2075814"/>
          </a:xfrm>
        </p:grpSpPr>
        <p:sp>
          <p:nvSpPr>
            <p:cNvPr id="17439" name="object 6"/>
            <p:cNvSpPr/>
            <p:nvPr/>
          </p:nvSpPr>
          <p:spPr>
            <a:xfrm>
              <a:off x="3352800" y="2807720"/>
              <a:ext cx="1210310" cy="2051685"/>
            </a:xfrm>
            <a:custGeom>
              <a:avLst/>
              <a:gdLst/>
              <a:ahLst/>
              <a:cxnLst>
                <a:cxn ang="0">
                  <a:pos x="1210055" y="0"/>
                </a:cxn>
                <a:cxn ang="0">
                  <a:pos x="0" y="0"/>
                </a:cxn>
                <a:cxn ang="0">
                  <a:pos x="0" y="2051303"/>
                </a:cxn>
                <a:cxn ang="0">
                  <a:pos x="1210055" y="2051303"/>
                </a:cxn>
                <a:cxn ang="0">
                  <a:pos x="1210055" y="0"/>
                </a:cxn>
              </a:cxnLst>
              <a:rect l="0" t="0" r="0" b="0"/>
              <a:pathLst>
                <a:path w="1210310" h="2051685">
                  <a:moveTo>
                    <a:pt x="1210055" y="0"/>
                  </a:moveTo>
                  <a:lnTo>
                    <a:pt x="0" y="0"/>
                  </a:lnTo>
                  <a:lnTo>
                    <a:pt x="0" y="2051303"/>
                  </a:lnTo>
                  <a:lnTo>
                    <a:pt x="1210055" y="2051303"/>
                  </a:lnTo>
                  <a:lnTo>
                    <a:pt x="1210055" y="0"/>
                  </a:lnTo>
                  <a:close/>
                </a:path>
              </a:pathLst>
            </a:custGeom>
            <a:solidFill>
              <a:srgbClr val="2F469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7440" name="object 7"/>
            <p:cNvSpPr/>
            <p:nvPr/>
          </p:nvSpPr>
          <p:spPr>
            <a:xfrm>
              <a:off x="3352800" y="2807720"/>
              <a:ext cx="1210310" cy="2051685"/>
            </a:xfrm>
            <a:custGeom>
              <a:avLst/>
              <a:gdLst/>
              <a:ahLst/>
              <a:cxnLst>
                <a:cxn ang="0">
                  <a:pos x="0" y="2051303"/>
                </a:cxn>
                <a:cxn ang="0">
                  <a:pos x="1210055" y="2051303"/>
                </a:cxn>
                <a:cxn ang="0">
                  <a:pos x="1210055" y="0"/>
                </a:cxn>
                <a:cxn ang="0">
                  <a:pos x="0" y="0"/>
                </a:cxn>
                <a:cxn ang="0">
                  <a:pos x="0" y="2051303"/>
                </a:cxn>
              </a:cxnLst>
              <a:rect l="0" t="0" r="0" b="0"/>
              <a:pathLst>
                <a:path w="1210310" h="2051685">
                  <a:moveTo>
                    <a:pt x="0" y="2051303"/>
                  </a:moveTo>
                  <a:lnTo>
                    <a:pt x="1210055" y="2051303"/>
                  </a:lnTo>
                  <a:lnTo>
                    <a:pt x="1210055" y="0"/>
                  </a:lnTo>
                  <a:lnTo>
                    <a:pt x="0" y="0"/>
                  </a:lnTo>
                  <a:lnTo>
                    <a:pt x="0" y="2051303"/>
                  </a:lnTo>
                  <a:close/>
                </a:path>
              </a:pathLst>
            </a:custGeom>
            <a:noFill/>
            <a:ln w="2438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grpSp>
        <p:nvGrpSpPr>
          <p:cNvPr id="17414" name="object 8"/>
          <p:cNvGrpSpPr/>
          <p:nvPr/>
        </p:nvGrpSpPr>
        <p:grpSpPr>
          <a:xfrm>
            <a:off x="2438400" y="3454400"/>
            <a:ext cx="6072188" cy="1474788"/>
            <a:chOff x="2438400" y="3453896"/>
            <a:chExt cx="6071870" cy="1475740"/>
          </a:xfrm>
        </p:grpSpPr>
        <p:sp>
          <p:nvSpPr>
            <p:cNvPr id="17436" name="object 9"/>
            <p:cNvSpPr/>
            <p:nvPr/>
          </p:nvSpPr>
          <p:spPr>
            <a:xfrm>
              <a:off x="6382511" y="3466088"/>
              <a:ext cx="1213485" cy="1393190"/>
            </a:xfrm>
            <a:custGeom>
              <a:avLst/>
              <a:gdLst/>
              <a:ahLst/>
              <a:cxnLst>
                <a:cxn ang="0">
                  <a:pos x="1213104" y="0"/>
                </a:cxn>
                <a:cxn ang="0">
                  <a:pos x="0" y="0"/>
                </a:cxn>
                <a:cxn ang="0">
                  <a:pos x="0" y="1392936"/>
                </a:cxn>
                <a:cxn ang="0">
                  <a:pos x="1213104" y="1392936"/>
                </a:cxn>
                <a:cxn ang="0">
                  <a:pos x="1213104" y="0"/>
                </a:cxn>
              </a:cxnLst>
              <a:rect l="0" t="0" r="0" b="0"/>
              <a:pathLst>
                <a:path w="1213484" h="1393189">
                  <a:moveTo>
                    <a:pt x="1213103" y="0"/>
                  </a:moveTo>
                  <a:lnTo>
                    <a:pt x="0" y="0"/>
                  </a:lnTo>
                  <a:lnTo>
                    <a:pt x="0" y="1392935"/>
                  </a:lnTo>
                  <a:lnTo>
                    <a:pt x="1213103" y="1392935"/>
                  </a:lnTo>
                  <a:lnTo>
                    <a:pt x="1213103" y="0"/>
                  </a:lnTo>
                  <a:close/>
                </a:path>
              </a:pathLst>
            </a:custGeom>
            <a:solidFill>
              <a:srgbClr val="2F469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7437" name="object 10"/>
            <p:cNvSpPr/>
            <p:nvPr/>
          </p:nvSpPr>
          <p:spPr>
            <a:xfrm>
              <a:off x="6382511" y="3466088"/>
              <a:ext cx="1213485" cy="1393190"/>
            </a:xfrm>
            <a:custGeom>
              <a:avLst/>
              <a:gdLst/>
              <a:ahLst/>
              <a:cxnLst>
                <a:cxn ang="0">
                  <a:pos x="0" y="1392936"/>
                </a:cxn>
                <a:cxn ang="0">
                  <a:pos x="1213104" y="1392936"/>
                </a:cxn>
                <a:cxn ang="0">
                  <a:pos x="1213104" y="0"/>
                </a:cxn>
                <a:cxn ang="0">
                  <a:pos x="0" y="0"/>
                </a:cxn>
                <a:cxn ang="0">
                  <a:pos x="0" y="1392936"/>
                </a:cxn>
              </a:cxnLst>
              <a:rect l="0" t="0" r="0" b="0"/>
              <a:pathLst>
                <a:path w="1213484" h="1393189">
                  <a:moveTo>
                    <a:pt x="0" y="1392935"/>
                  </a:moveTo>
                  <a:lnTo>
                    <a:pt x="1213103" y="1392935"/>
                  </a:lnTo>
                  <a:lnTo>
                    <a:pt x="1213103" y="0"/>
                  </a:lnTo>
                  <a:lnTo>
                    <a:pt x="0" y="0"/>
                  </a:lnTo>
                  <a:lnTo>
                    <a:pt x="0" y="1392935"/>
                  </a:lnTo>
                  <a:close/>
                </a:path>
              </a:pathLst>
            </a:custGeom>
            <a:noFill/>
            <a:ln w="24383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7438" name="object 11"/>
            <p:cNvSpPr/>
            <p:nvPr/>
          </p:nvSpPr>
          <p:spPr>
            <a:xfrm>
              <a:off x="2441447" y="4859024"/>
              <a:ext cx="6065520" cy="704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65519" y="0"/>
                </a:cxn>
                <a:cxn ang="0">
                  <a:pos x="0" y="0"/>
                </a:cxn>
                <a:cxn ang="0">
                  <a:pos x="0" y="70103"/>
                </a:cxn>
                <a:cxn ang="0">
                  <a:pos x="3032759" y="0"/>
                </a:cxn>
                <a:cxn ang="0">
                  <a:pos x="3032759" y="70103"/>
                </a:cxn>
                <a:cxn ang="0">
                  <a:pos x="6065519" y="0"/>
                </a:cxn>
                <a:cxn ang="0">
                  <a:pos x="6065519" y="70103"/>
                </a:cxn>
              </a:cxnLst>
              <a:rect l="0" t="0" r="0" b="0"/>
              <a:pathLst>
                <a:path w="6065520" h="70485">
                  <a:moveTo>
                    <a:pt x="0" y="0"/>
                  </a:moveTo>
                  <a:lnTo>
                    <a:pt x="6065519" y="0"/>
                  </a:lnTo>
                </a:path>
                <a:path w="6065520" h="70485">
                  <a:moveTo>
                    <a:pt x="0" y="0"/>
                  </a:moveTo>
                  <a:lnTo>
                    <a:pt x="0" y="70103"/>
                  </a:lnTo>
                </a:path>
                <a:path w="6065520" h="70485">
                  <a:moveTo>
                    <a:pt x="3032759" y="0"/>
                  </a:moveTo>
                  <a:lnTo>
                    <a:pt x="3032759" y="70103"/>
                  </a:lnTo>
                </a:path>
                <a:path w="6065520" h="70485">
                  <a:moveTo>
                    <a:pt x="6065519" y="0"/>
                  </a:moveTo>
                  <a:lnTo>
                    <a:pt x="6065519" y="70103"/>
                  </a:lnTo>
                </a:path>
              </a:pathLst>
            </a:custGeom>
            <a:noFill/>
            <a:ln w="6095" cap="flat" cmpd="sng">
              <a:solidFill>
                <a:srgbClr val="87878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7415" name="object 12"/>
          <p:cNvSpPr/>
          <p:nvPr/>
        </p:nvSpPr>
        <p:spPr>
          <a:xfrm>
            <a:off x="3625850" y="2625725"/>
            <a:ext cx="331788" cy="184150"/>
          </a:xfrm>
          <a:custGeom>
            <a:avLst/>
            <a:gdLst/>
            <a:ahLst/>
            <a:cxnLst>
              <a:cxn ang="0">
                <a:pos x="331281" y="184149"/>
              </a:cxn>
              <a:cxn ang="0">
                <a:pos x="0" y="0"/>
              </a:cxn>
            </a:cxnLst>
            <a:rect l="0" t="0" r="0" b="0"/>
            <a:pathLst>
              <a:path w="332739" h="182880">
                <a:moveTo>
                  <a:pt x="332231" y="182879"/>
                </a:moveTo>
                <a:lnTo>
                  <a:pt x="0" y="0"/>
                </a:lnTo>
              </a:path>
            </a:pathLst>
          </a:custGeom>
          <a:noFill/>
          <a:ln w="9143" cap="flat" cmpd="sng">
            <a:solidFill>
              <a:srgbClr val="A5A5A5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sp>
        <p:nvSpPr>
          <p:cNvPr id="17416" name="object 13"/>
          <p:cNvSpPr/>
          <p:nvPr/>
        </p:nvSpPr>
        <p:spPr>
          <a:xfrm>
            <a:off x="6991350" y="2863850"/>
            <a:ext cx="331788" cy="601663"/>
          </a:xfrm>
          <a:custGeom>
            <a:avLst/>
            <a:gdLst/>
            <a:ahLst/>
            <a:cxnLst>
              <a:cxn ang="0">
                <a:pos x="0" y="601408"/>
              </a:cxn>
              <a:cxn ang="0">
                <a:pos x="273534" y="0"/>
              </a:cxn>
              <a:cxn ang="0">
                <a:pos x="331280" y="0"/>
              </a:cxn>
            </a:cxnLst>
            <a:rect l="0" t="0" r="0" b="0"/>
            <a:pathLst>
              <a:path w="332740" h="600710">
                <a:moveTo>
                  <a:pt x="0" y="600455"/>
                </a:moveTo>
                <a:lnTo>
                  <a:pt x="274319" y="0"/>
                </a:lnTo>
                <a:lnTo>
                  <a:pt x="332231" y="0"/>
                </a:lnTo>
              </a:path>
            </a:pathLst>
          </a:custGeom>
          <a:noFill/>
          <a:ln w="9143" cap="flat" cmpd="sng">
            <a:solidFill>
              <a:srgbClr val="A5A5A5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grpSp>
        <p:nvGrpSpPr>
          <p:cNvPr id="17417" name="object 14"/>
          <p:cNvGrpSpPr/>
          <p:nvPr/>
        </p:nvGrpSpPr>
        <p:grpSpPr>
          <a:xfrm>
            <a:off x="3040063" y="2252663"/>
            <a:ext cx="1322387" cy="522287"/>
            <a:chOff x="3039617" y="2252990"/>
            <a:chExt cx="1322070" cy="521334"/>
          </a:xfrm>
        </p:grpSpPr>
        <p:pic>
          <p:nvPicPr>
            <p:cNvPr id="17433" name="object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9617" y="2395117"/>
              <a:ext cx="239291" cy="1800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4" name="object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8103" y="2252990"/>
              <a:ext cx="384047" cy="5212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5" name="object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8207" y="2252990"/>
              <a:ext cx="1173479" cy="52120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7418" name="object 18"/>
          <p:cNvGrpSpPr/>
          <p:nvPr/>
        </p:nvGrpSpPr>
        <p:grpSpPr>
          <a:xfrm>
            <a:off x="7254875" y="2508250"/>
            <a:ext cx="898525" cy="725488"/>
            <a:chOff x="7254240" y="2509022"/>
            <a:chExt cx="899160" cy="724535"/>
          </a:xfrm>
        </p:grpSpPr>
        <p:pic>
          <p:nvPicPr>
            <p:cNvPr id="17429" name="object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54240" y="2509022"/>
              <a:ext cx="545591" cy="5212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0" name="object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85888" y="2509022"/>
              <a:ext cx="384047" cy="5212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1" name="object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55992" y="2509022"/>
              <a:ext cx="597407" cy="5212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2" name="object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90816" y="2789426"/>
              <a:ext cx="774191" cy="44398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9" name="object 23"/>
          <p:cNvSpPr/>
          <p:nvPr/>
        </p:nvSpPr>
        <p:spPr>
          <a:xfrm>
            <a:off x="5041900" y="2722563"/>
            <a:ext cx="1952625" cy="0"/>
          </a:xfrm>
          <a:custGeom>
            <a:avLst/>
            <a:gdLst/>
            <a:ahLst/>
            <a:cxnLst>
              <a:cxn ang="0">
                <a:pos x="1952006" y="0"/>
              </a:cxn>
              <a:cxn ang="0">
                <a:pos x="0" y="0"/>
              </a:cxn>
            </a:cxnLst>
            <a:rect l="0" t="0" r="0" b="0"/>
            <a:pathLst>
              <a:path w="1953259">
                <a:moveTo>
                  <a:pt x="1952640" y="0"/>
                </a:moveTo>
                <a:lnTo>
                  <a:pt x="0" y="0"/>
                </a:lnTo>
              </a:path>
            </a:pathLst>
          </a:custGeom>
          <a:noFill/>
          <a:ln w="609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grpSp>
        <p:nvGrpSpPr>
          <p:cNvPr id="17420" name="object 24"/>
          <p:cNvGrpSpPr/>
          <p:nvPr/>
        </p:nvGrpSpPr>
        <p:grpSpPr>
          <a:xfrm>
            <a:off x="6921500" y="2789238"/>
            <a:ext cx="131763" cy="569912"/>
            <a:chOff x="6922007" y="2789438"/>
            <a:chExt cx="131445" cy="570230"/>
          </a:xfrm>
        </p:grpSpPr>
        <p:sp>
          <p:nvSpPr>
            <p:cNvPr id="17427" name="object 25"/>
            <p:cNvSpPr/>
            <p:nvPr/>
          </p:nvSpPr>
          <p:spPr>
            <a:xfrm>
              <a:off x="6928103" y="2795534"/>
              <a:ext cx="119380" cy="558165"/>
            </a:xfrm>
            <a:custGeom>
              <a:avLst/>
              <a:gdLst/>
              <a:ahLst/>
              <a:cxnLst>
                <a:cxn ang="0">
                  <a:pos x="89154" y="0"/>
                </a:cxn>
                <a:cxn ang="0">
                  <a:pos x="29717" y="0"/>
                </a:cxn>
                <a:cxn ang="0">
                  <a:pos x="29717" y="498348"/>
                </a:cxn>
                <a:cxn ang="0">
                  <a:pos x="0" y="498348"/>
                </a:cxn>
                <a:cxn ang="0">
                  <a:pos x="59435" y="557784"/>
                </a:cxn>
                <a:cxn ang="0">
                  <a:pos x="118872" y="498348"/>
                </a:cxn>
                <a:cxn ang="0">
                  <a:pos x="89154" y="498348"/>
                </a:cxn>
                <a:cxn ang="0">
                  <a:pos x="89154" y="0"/>
                </a:cxn>
              </a:cxnLst>
              <a:rect l="0" t="0" r="0" b="0"/>
              <a:pathLst>
                <a:path w="119379" h="558164">
                  <a:moveTo>
                    <a:pt x="89153" y="0"/>
                  </a:moveTo>
                  <a:lnTo>
                    <a:pt x="29717" y="0"/>
                  </a:lnTo>
                  <a:lnTo>
                    <a:pt x="29717" y="498347"/>
                  </a:lnTo>
                  <a:lnTo>
                    <a:pt x="0" y="498347"/>
                  </a:lnTo>
                  <a:lnTo>
                    <a:pt x="59435" y="557783"/>
                  </a:lnTo>
                  <a:lnTo>
                    <a:pt x="118871" y="498347"/>
                  </a:lnTo>
                  <a:lnTo>
                    <a:pt x="89153" y="498347"/>
                  </a:lnTo>
                  <a:lnTo>
                    <a:pt x="89153" y="0"/>
                  </a:lnTo>
                  <a:close/>
                </a:path>
              </a:pathLst>
            </a:custGeom>
            <a:solidFill>
              <a:srgbClr val="00AE5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  <p:sp>
          <p:nvSpPr>
            <p:cNvPr id="17428" name="object 26"/>
            <p:cNvSpPr/>
            <p:nvPr/>
          </p:nvSpPr>
          <p:spPr>
            <a:xfrm>
              <a:off x="6928103" y="2795534"/>
              <a:ext cx="119380" cy="558165"/>
            </a:xfrm>
            <a:custGeom>
              <a:avLst/>
              <a:gdLst/>
              <a:ahLst/>
              <a:cxnLst>
                <a:cxn ang="0">
                  <a:pos x="118872" y="498348"/>
                </a:cxn>
                <a:cxn ang="0">
                  <a:pos x="89154" y="498348"/>
                </a:cxn>
                <a:cxn ang="0">
                  <a:pos x="89154" y="0"/>
                </a:cxn>
                <a:cxn ang="0">
                  <a:pos x="29717" y="0"/>
                </a:cxn>
                <a:cxn ang="0">
                  <a:pos x="29717" y="498348"/>
                </a:cxn>
                <a:cxn ang="0">
                  <a:pos x="0" y="498348"/>
                </a:cxn>
                <a:cxn ang="0">
                  <a:pos x="59435" y="557784"/>
                </a:cxn>
                <a:cxn ang="0">
                  <a:pos x="118872" y="498348"/>
                </a:cxn>
              </a:cxnLst>
              <a:rect l="0" t="0" r="0" b="0"/>
              <a:pathLst>
                <a:path w="119379" h="558164">
                  <a:moveTo>
                    <a:pt x="118871" y="498347"/>
                  </a:moveTo>
                  <a:lnTo>
                    <a:pt x="89153" y="498347"/>
                  </a:lnTo>
                  <a:lnTo>
                    <a:pt x="89153" y="0"/>
                  </a:lnTo>
                  <a:lnTo>
                    <a:pt x="29717" y="0"/>
                  </a:lnTo>
                  <a:lnTo>
                    <a:pt x="29717" y="498347"/>
                  </a:lnTo>
                  <a:lnTo>
                    <a:pt x="0" y="498347"/>
                  </a:lnTo>
                  <a:lnTo>
                    <a:pt x="59435" y="557783"/>
                  </a:lnTo>
                  <a:lnTo>
                    <a:pt x="118871" y="498347"/>
                  </a:lnTo>
                  <a:close/>
                </a:path>
              </a:pathLst>
            </a:custGeom>
            <a:noFill/>
            <a:ln w="12191" cap="flat" cmpd="sng">
              <a:solidFill>
                <a:srgbClr val="4393B2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17421" name="object 27"/>
          <p:cNvSpPr txBox="1"/>
          <p:nvPr/>
        </p:nvSpPr>
        <p:spPr>
          <a:xfrm>
            <a:off x="3032125" y="2316163"/>
            <a:ext cx="1173163" cy="28956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43-65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мин.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422" name="object 28"/>
          <p:cNvSpPr txBox="1"/>
          <p:nvPr/>
        </p:nvSpPr>
        <p:spPr>
          <a:xfrm>
            <a:off x="7402513" y="2576513"/>
            <a:ext cx="549275" cy="56134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lnSpc>
                <a:spcPts val="2140"/>
              </a:lnSpc>
              <a:spcBef>
                <a:spcPts val="10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35-45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eaLnBrk="1" hangingPunct="1">
              <a:lnSpc>
                <a:spcPts val="2140"/>
              </a:lnSpc>
            </a:pP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мин.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748088" y="320675"/>
            <a:ext cx="4694238" cy="514350"/>
          </a:xfrm>
        </p:spPr>
        <p:txBody>
          <a:bodyPr vert="horz" wrap="square" lIns="0" tIns="13335" rIns="0" bIns="0" numCol="1" rtlCol="0" anchor="t" anchorCtr="0" compatLnSpc="1">
            <a:spAutoFit/>
          </a:bodyPr>
          <a:lstStyle/>
          <a:p>
            <a:pPr marL="12700" indent="0" eaLnBrk="1" hangingPunct="1">
              <a:spcBef>
                <a:spcPts val="100"/>
              </a:spcBef>
              <a:buNone/>
            </a:pPr>
            <a:r>
              <a:rPr lang="zh-CN" altLang="x-none">
                <a:solidFill>
                  <a:srgbClr val="394553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rPr>
              <a:t>Достигнутые результаты</a:t>
            </a:r>
            <a:endParaRPr lang="zh-CN" altLang="x-none">
              <a:solidFill>
                <a:srgbClr val="394553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+mj-cs"/>
            </a:endParaRPr>
          </a:p>
        </p:txBody>
      </p:sp>
      <p:sp>
        <p:nvSpPr>
          <p:cNvPr id="17424" name="object 30"/>
          <p:cNvSpPr txBox="1"/>
          <p:nvPr/>
        </p:nvSpPr>
        <p:spPr>
          <a:xfrm>
            <a:off x="3689350" y="4981575"/>
            <a:ext cx="530225" cy="300038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dirty="0">
                <a:solidFill>
                  <a:srgbClr val="4E67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Было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425" name="object 31"/>
          <p:cNvSpPr txBox="1"/>
          <p:nvPr/>
        </p:nvSpPr>
        <p:spPr>
          <a:xfrm>
            <a:off x="6700838" y="4981575"/>
            <a:ext cx="577850" cy="300038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dirty="0">
                <a:solidFill>
                  <a:srgbClr val="4E67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Стало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426" name="object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596900" cy="115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04*445"/>
  <p:tag name="TABLE_ENDDRAG_RECT" val="94*50*804*4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0.87503937007875,&quot;left&quot;:31.5,&quot;top&quot;:67.5,&quot;width&quot;:889.625039370078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0.87503937007875,&quot;left&quot;:31.5,&quot;top&quot;:67.5,&quot;width&quot;:889.625039370078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0.87503937007875,&quot;left&quot;:31.5,&quot;top&quot;:67.5,&quot;width&quot;:889.625039370078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0.87503937007875,&quot;left&quot;:31.5,&quot;top&quot;:67.5,&quot;width&quot;:889.625039370078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3.75,&quot;left&quot;:70.12503937007874,&quot;top&quot;:67.5,&quot;width&quot;:777.624960629921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3.75,&quot;left&quot;:70.12503937007874,&quot;top&quot;:67.5,&quot;width&quot;:777.624960629921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919</Words>
  <Application>Microsoft Office PowerPoint</Application>
  <PresentationFormat>Широкоэкранный</PresentationFormat>
  <Paragraphs>198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Microsoft YaHei</vt:lpstr>
      <vt:lpstr>宋体</vt:lpstr>
      <vt:lpstr>Arial</vt:lpstr>
      <vt:lpstr>Calibri</vt:lpstr>
      <vt:lpstr>Futura PT Book</vt:lpstr>
      <vt:lpstr>Futura PT Medium</vt:lpstr>
      <vt:lpstr>Microsoft Sans Serif</vt:lpstr>
      <vt:lpstr>Times New Roman</vt:lpstr>
      <vt:lpstr>Office Theme</vt:lpstr>
      <vt:lpstr>Тема Office</vt:lpstr>
      <vt:lpstr>Оформление по умолчанию</vt:lpstr>
      <vt:lpstr> «Оптимизация процесса самостоятельной деятельности детей в центрах активности» </vt:lpstr>
      <vt:lpstr>Паспорт проекта   «Оптимизация процесса самостоятельной деятельности  детей в центрах активности» </vt:lpstr>
      <vt:lpstr>Команда проекта</vt:lpstr>
      <vt:lpstr>Карта текущего состояния процесса </vt:lpstr>
      <vt:lpstr>Пирамида проблем</vt:lpstr>
      <vt:lpstr>Презентация PowerPoint</vt:lpstr>
      <vt:lpstr>Презентация PowerPoint</vt:lpstr>
      <vt:lpstr>Презентация PowerPoint</vt:lpstr>
      <vt:lpstr>Достигнутые результаты</vt:lpstr>
      <vt:lpstr>Визуализация</vt:lpstr>
      <vt:lpstr>Визуализация</vt:lpstr>
      <vt:lpstr>Визуализация</vt:lpstr>
      <vt:lpstr>Визуализация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Online2PDF.com</dc:creator>
  <cp:lastModifiedBy>Пользователь</cp:lastModifiedBy>
  <cp:revision>12</cp:revision>
  <dcterms:created xsi:type="dcterms:W3CDTF">2026-01-22T09:42:21Z</dcterms:created>
  <dcterms:modified xsi:type="dcterms:W3CDTF">2026-01-23T03:56:10Z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2026-01-22T07:00:00Z</vt:filetime>
  </property>
  <property fmtid="{D5CDD505-2E9C-101B-9397-08002B2CF9AE}" pid="3" name="LastSaved">
    <vt:filetime>2026-01-22T07:00:00Z</vt:filetime>
  </property>
  <property fmtid="{D5CDD505-2E9C-101B-9397-08002B2CF9AE}" pid="4" name="ICV">
    <vt:lpwstr>CF7FA3ACBECE4E88BFC65516ABC9F626_12</vt:lpwstr>
  </property>
  <property fmtid="{D5CDD505-2E9C-101B-9397-08002B2CF9AE}" pid="5" name="KSOProductBuildVer">
    <vt:lpwstr>1049-12.2.0.23196</vt:lpwstr>
  </property>
</Properties>
</file>