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D04E-CE96-4954-A8E2-2868E44A62E5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89164-C71F-4207-96C7-B90D9B072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772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D04E-CE96-4954-A8E2-2868E44A62E5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89164-C71F-4207-96C7-B90D9B072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478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D04E-CE96-4954-A8E2-2868E44A62E5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89164-C71F-4207-96C7-B90D9B072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90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D04E-CE96-4954-A8E2-2868E44A62E5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89164-C71F-4207-96C7-B90D9B072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6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D04E-CE96-4954-A8E2-2868E44A62E5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89164-C71F-4207-96C7-B90D9B072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84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D04E-CE96-4954-A8E2-2868E44A62E5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89164-C71F-4207-96C7-B90D9B072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185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D04E-CE96-4954-A8E2-2868E44A62E5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89164-C71F-4207-96C7-B90D9B072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708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D04E-CE96-4954-A8E2-2868E44A62E5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89164-C71F-4207-96C7-B90D9B072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17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D04E-CE96-4954-A8E2-2868E44A62E5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89164-C71F-4207-96C7-B90D9B072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017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D04E-CE96-4954-A8E2-2868E44A62E5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89164-C71F-4207-96C7-B90D9B072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84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D04E-CE96-4954-A8E2-2868E44A62E5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89164-C71F-4207-96C7-B90D9B072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896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3D04E-CE96-4954-A8E2-2868E44A62E5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89164-C71F-4207-96C7-B90D9B072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938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Волна 4"/>
          <p:cNvSpPr/>
          <p:nvPr/>
        </p:nvSpPr>
        <p:spPr>
          <a:xfrm>
            <a:off x="1447800" y="762000"/>
            <a:ext cx="6324600" cy="3048000"/>
          </a:xfrm>
          <a:prstGeom prst="wav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i="1" dirty="0" smtClean="0">
                <a:solidFill>
                  <a:srgbClr val="C00000"/>
                </a:solidFill>
              </a:rPr>
              <a:t>Летнее развлечение </a:t>
            </a:r>
          </a:p>
          <a:p>
            <a:pPr algn="ctr"/>
            <a:r>
              <a:rPr lang="ru-RU" sz="3500" b="1" i="1" dirty="0" smtClean="0">
                <a:solidFill>
                  <a:srgbClr val="C00000"/>
                </a:solidFill>
              </a:rPr>
              <a:t>для дошкольников</a:t>
            </a:r>
          </a:p>
          <a:p>
            <a:pPr algn="ctr"/>
            <a:r>
              <a:rPr lang="ru-RU" sz="3500" b="1" i="1" dirty="0" smtClean="0">
                <a:solidFill>
                  <a:srgbClr val="C00000"/>
                </a:solidFill>
              </a:rPr>
              <a:t>«Насекомые»</a:t>
            </a:r>
            <a:endParaRPr lang="ru-RU" sz="35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58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58" y="4343400"/>
            <a:ext cx="1905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олна 3"/>
          <p:cNvSpPr/>
          <p:nvPr/>
        </p:nvSpPr>
        <p:spPr>
          <a:xfrm>
            <a:off x="304800" y="211394"/>
            <a:ext cx="8153400" cy="914400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>
                <a:solidFill>
                  <a:srgbClr val="C00000"/>
                </a:solidFill>
              </a:rPr>
              <a:t>Игра «Собери название бабочек»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505497"/>
              </p:ext>
            </p:extLst>
          </p:nvPr>
        </p:nvGraphicFramePr>
        <p:xfrm>
          <a:off x="2057400" y="1295400"/>
          <a:ext cx="6400800" cy="521974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00200"/>
                <a:gridCol w="1600200"/>
                <a:gridCol w="1600200"/>
                <a:gridCol w="1600200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ru-RU" sz="3500" b="1" dirty="0" smtClean="0">
                          <a:solidFill>
                            <a:srgbClr val="C00000"/>
                          </a:solidFill>
                        </a:rPr>
                        <a:t>КРА</a:t>
                      </a:r>
                      <a:endParaRPr lang="ru-RU" sz="35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1" dirty="0" smtClean="0">
                          <a:solidFill>
                            <a:srgbClr val="C00000"/>
                          </a:solidFill>
                        </a:rPr>
                        <a:t>ПИВ</a:t>
                      </a:r>
                      <a:endParaRPr lang="ru-RU" sz="35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1" dirty="0" smtClean="0">
                          <a:solidFill>
                            <a:srgbClr val="C00000"/>
                          </a:solidFill>
                        </a:rPr>
                        <a:t>НИ</a:t>
                      </a:r>
                      <a:endParaRPr lang="ru-RU" sz="35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500" b="1" dirty="0" smtClean="0">
                          <a:solidFill>
                            <a:srgbClr val="C00000"/>
                          </a:solidFill>
                        </a:rPr>
                        <a:t>   ЦА</a:t>
                      </a:r>
                    </a:p>
                    <a:p>
                      <a:endParaRPr lang="ru-RU" sz="35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516529">
                <a:tc>
                  <a:txBody>
                    <a:bodyPr/>
                    <a:lstStyle/>
                    <a:p>
                      <a:pPr algn="ctr"/>
                      <a:endParaRPr lang="ru-RU" sz="35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sz="3500" b="1" dirty="0" smtClean="0">
                          <a:solidFill>
                            <a:srgbClr val="C00000"/>
                          </a:solidFill>
                        </a:rPr>
                        <a:t>БЕ</a:t>
                      </a:r>
                      <a:endParaRPr lang="ru-RU" sz="35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5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sz="3500" b="1" dirty="0" smtClean="0">
                          <a:solidFill>
                            <a:srgbClr val="C00000"/>
                          </a:solidFill>
                        </a:rPr>
                        <a:t>ЛЯ</a:t>
                      </a:r>
                      <a:endParaRPr lang="ru-RU" sz="35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5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sz="3500" b="1" dirty="0" smtClean="0">
                          <a:solidFill>
                            <a:srgbClr val="C00000"/>
                          </a:solidFill>
                        </a:rPr>
                        <a:t>НОЧ</a:t>
                      </a:r>
                      <a:endParaRPr lang="ru-RU" sz="35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5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sz="3500" b="1" dirty="0" smtClean="0">
                          <a:solidFill>
                            <a:srgbClr val="C00000"/>
                          </a:solidFill>
                        </a:rPr>
                        <a:t>КА</a:t>
                      </a:r>
                      <a:endParaRPr lang="ru-RU" sz="35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272490">
                <a:tc>
                  <a:txBody>
                    <a:bodyPr/>
                    <a:lstStyle/>
                    <a:p>
                      <a:pPr algn="ctr"/>
                      <a:endParaRPr lang="ru-RU" sz="35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sz="3500" b="1" dirty="0" smtClean="0">
                          <a:solidFill>
                            <a:srgbClr val="C00000"/>
                          </a:solidFill>
                        </a:rPr>
                        <a:t>ГО</a:t>
                      </a:r>
                      <a:endParaRPr lang="ru-RU" sz="35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5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sz="3500" b="1" dirty="0" smtClean="0">
                          <a:solidFill>
                            <a:srgbClr val="C00000"/>
                          </a:solidFill>
                        </a:rPr>
                        <a:t>ЛУ</a:t>
                      </a:r>
                      <a:endParaRPr lang="ru-RU" sz="35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5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sz="3500" b="1" dirty="0" smtClean="0">
                          <a:solidFill>
                            <a:srgbClr val="C00000"/>
                          </a:solidFill>
                        </a:rPr>
                        <a:t>БЯН</a:t>
                      </a:r>
                      <a:endParaRPr lang="ru-RU" sz="35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5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sz="3500" b="1" dirty="0" smtClean="0">
                          <a:solidFill>
                            <a:srgbClr val="C00000"/>
                          </a:solidFill>
                        </a:rPr>
                        <a:t>КА</a:t>
                      </a:r>
                      <a:endParaRPr lang="ru-RU" sz="35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272490">
                <a:tc>
                  <a:txBody>
                    <a:bodyPr/>
                    <a:lstStyle/>
                    <a:p>
                      <a:pPr algn="ctr"/>
                      <a:endParaRPr lang="ru-RU" sz="35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sz="3500" b="1" dirty="0" smtClean="0">
                          <a:solidFill>
                            <a:srgbClr val="C00000"/>
                          </a:solidFill>
                        </a:rPr>
                        <a:t>ЛИ</a:t>
                      </a:r>
                      <a:endParaRPr lang="ru-RU" sz="35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5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sz="3500" b="1" dirty="0" smtClean="0">
                          <a:solidFill>
                            <a:srgbClr val="C00000"/>
                          </a:solidFill>
                        </a:rPr>
                        <a:t>МОН</a:t>
                      </a:r>
                      <a:endParaRPr lang="ru-RU" sz="35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5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sz="3500" b="1" dirty="0" smtClean="0">
                          <a:solidFill>
                            <a:srgbClr val="C00000"/>
                          </a:solidFill>
                        </a:rPr>
                        <a:t>НИ</a:t>
                      </a:r>
                      <a:endParaRPr lang="ru-RU" sz="35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5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sz="3500" b="1" dirty="0" smtClean="0">
                          <a:solidFill>
                            <a:srgbClr val="C00000"/>
                          </a:solidFill>
                        </a:rPr>
                        <a:t>ЦА</a:t>
                      </a:r>
                      <a:endParaRPr lang="ru-RU" sz="35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991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Волна 3"/>
          <p:cNvSpPr/>
          <p:nvPr/>
        </p:nvSpPr>
        <p:spPr>
          <a:xfrm>
            <a:off x="381000" y="152400"/>
            <a:ext cx="8305800" cy="914400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 smtClean="0">
                <a:solidFill>
                  <a:srgbClr val="C00000"/>
                </a:solidFill>
              </a:rPr>
              <a:t>Игра «Каждой гусенице - своя бабочка»</a:t>
            </a:r>
            <a:endParaRPr lang="ru-RU" sz="35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815339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47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Волна 3"/>
          <p:cNvSpPr/>
          <p:nvPr/>
        </p:nvSpPr>
        <p:spPr>
          <a:xfrm>
            <a:off x="609600" y="228600"/>
            <a:ext cx="7848600" cy="914400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 smtClean="0">
                <a:solidFill>
                  <a:srgbClr val="C00000"/>
                </a:solidFill>
              </a:rPr>
              <a:t>Игра «Найди бабочку»</a:t>
            </a:r>
            <a:endParaRPr lang="ru-RU" sz="35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1219200"/>
            <a:ext cx="59626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47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Волна 3"/>
          <p:cNvSpPr/>
          <p:nvPr/>
        </p:nvSpPr>
        <p:spPr>
          <a:xfrm>
            <a:off x="723900" y="228600"/>
            <a:ext cx="7696200" cy="914400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 smtClean="0">
                <a:solidFill>
                  <a:srgbClr val="C00000"/>
                </a:solidFill>
              </a:rPr>
              <a:t>Бал Насекомых</a:t>
            </a:r>
            <a:endParaRPr lang="ru-RU" sz="35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143000"/>
            <a:ext cx="2962275" cy="54578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599"/>
            <a:ext cx="5410199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47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81001"/>
            <a:ext cx="3962400" cy="566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79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39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19081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17206"/>
            <a:ext cx="402907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01018"/>
            <a:ext cx="110331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13" y="1024040"/>
            <a:ext cx="20605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01017"/>
            <a:ext cx="110331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987169"/>
            <a:ext cx="2133600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4249994"/>
            <a:ext cx="19081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2" y="3529779"/>
            <a:ext cx="6588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001" y="4326194"/>
            <a:ext cx="19018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426" y="5240594"/>
            <a:ext cx="1298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5255343"/>
            <a:ext cx="1298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231" y="4081435"/>
            <a:ext cx="2798763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230306"/>
            <a:ext cx="65246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279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61" y="1692787"/>
            <a:ext cx="2640013" cy="340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62432"/>
            <a:ext cx="482917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730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28999"/>
            <a:ext cx="2133600" cy="28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5562600" cy="2176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0800"/>
            <a:ext cx="58674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47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Волна 4"/>
          <p:cNvSpPr/>
          <p:nvPr/>
        </p:nvSpPr>
        <p:spPr>
          <a:xfrm>
            <a:off x="4724400" y="457200"/>
            <a:ext cx="4114800" cy="3581400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 smtClean="0">
                <a:solidFill>
                  <a:srgbClr val="C00000"/>
                </a:solidFill>
              </a:rPr>
              <a:t>Игра</a:t>
            </a:r>
          </a:p>
          <a:p>
            <a:pPr algn="ctr"/>
            <a:r>
              <a:rPr lang="ru-RU" sz="3500" b="1" dirty="0" smtClean="0">
                <a:solidFill>
                  <a:srgbClr val="C00000"/>
                </a:solidFill>
              </a:rPr>
              <a:t>«Насекомое называй – картинку получай»</a:t>
            </a:r>
            <a:endParaRPr lang="ru-RU" sz="35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4191000" cy="6096000"/>
          </a:xfrm>
          <a:prstGeom prst="rect">
            <a:avLst/>
          </a:prstGeom>
        </p:spPr>
      </p:pic>
      <p:sp>
        <p:nvSpPr>
          <p:cNvPr id="8" name="Волна 7"/>
          <p:cNvSpPr/>
          <p:nvPr/>
        </p:nvSpPr>
        <p:spPr>
          <a:xfrm>
            <a:off x="4724400" y="4038600"/>
            <a:ext cx="4114800" cy="2514600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 smtClean="0">
                <a:solidFill>
                  <a:srgbClr val="C00000"/>
                </a:solidFill>
              </a:rPr>
              <a:t>Игра </a:t>
            </a:r>
          </a:p>
          <a:p>
            <a:pPr algn="ctr"/>
            <a:r>
              <a:rPr lang="ru-RU" sz="3500" b="1" dirty="0" smtClean="0">
                <a:solidFill>
                  <a:srgbClr val="C00000"/>
                </a:solidFill>
              </a:rPr>
              <a:t>« С кочки на кочку»</a:t>
            </a:r>
            <a:endParaRPr lang="ru-RU" sz="3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347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666"/>
            <a:ext cx="9144000" cy="685799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2590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олна 3"/>
          <p:cNvSpPr/>
          <p:nvPr/>
        </p:nvSpPr>
        <p:spPr>
          <a:xfrm>
            <a:off x="3581400" y="1524000"/>
            <a:ext cx="5181600" cy="3429000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 smtClean="0">
                <a:solidFill>
                  <a:srgbClr val="C00000"/>
                </a:solidFill>
              </a:rPr>
              <a:t>Игра </a:t>
            </a:r>
          </a:p>
          <a:p>
            <a:pPr algn="ctr"/>
            <a:r>
              <a:rPr lang="ru-RU" sz="3500" b="1" dirty="0" smtClean="0">
                <a:solidFill>
                  <a:srgbClr val="C00000"/>
                </a:solidFill>
              </a:rPr>
              <a:t>«Хитрые вопросы»</a:t>
            </a:r>
            <a:endParaRPr lang="ru-RU" sz="3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347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3048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олна 3"/>
          <p:cNvSpPr/>
          <p:nvPr/>
        </p:nvSpPr>
        <p:spPr>
          <a:xfrm>
            <a:off x="3962400" y="1219200"/>
            <a:ext cx="4724400" cy="4343400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 smtClean="0">
                <a:solidFill>
                  <a:srgbClr val="C00000"/>
                </a:solidFill>
              </a:rPr>
              <a:t>Игра</a:t>
            </a:r>
          </a:p>
          <a:p>
            <a:pPr algn="ctr"/>
            <a:r>
              <a:rPr lang="ru-RU" sz="3500" b="1" dirty="0" smtClean="0">
                <a:solidFill>
                  <a:srgbClr val="C00000"/>
                </a:solidFill>
              </a:rPr>
              <a:t>«Узнай насекомое по описанию»</a:t>
            </a:r>
            <a:endParaRPr lang="ru-RU" sz="3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347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58" y="4343400"/>
            <a:ext cx="1905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олна 3"/>
          <p:cNvSpPr/>
          <p:nvPr/>
        </p:nvSpPr>
        <p:spPr>
          <a:xfrm>
            <a:off x="304800" y="211394"/>
            <a:ext cx="8153400" cy="914400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 smtClean="0">
                <a:solidFill>
                  <a:srgbClr val="C00000"/>
                </a:solidFill>
              </a:rPr>
              <a:t>Игра «Собери название бабочек»</a:t>
            </a:r>
            <a:endParaRPr lang="ru-RU" sz="35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919033"/>
              </p:ext>
            </p:extLst>
          </p:nvPr>
        </p:nvGraphicFramePr>
        <p:xfrm>
          <a:off x="2057400" y="1295400"/>
          <a:ext cx="6400800" cy="521974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00200"/>
                <a:gridCol w="1600200"/>
                <a:gridCol w="1600200"/>
                <a:gridCol w="1600200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ru-RU" sz="3500" b="1" dirty="0" smtClean="0">
                          <a:solidFill>
                            <a:srgbClr val="C00000"/>
                          </a:solidFill>
                        </a:rPr>
                        <a:t>КРА</a:t>
                      </a:r>
                      <a:endParaRPr lang="ru-RU" sz="35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1" dirty="0" smtClean="0">
                          <a:solidFill>
                            <a:srgbClr val="C00000"/>
                          </a:solidFill>
                        </a:rPr>
                        <a:t>ЦА</a:t>
                      </a:r>
                      <a:endParaRPr lang="ru-RU" sz="35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1" dirty="0" smtClean="0">
                          <a:solidFill>
                            <a:srgbClr val="C00000"/>
                          </a:solidFill>
                        </a:rPr>
                        <a:t>НИ</a:t>
                      </a:r>
                      <a:endParaRPr lang="ru-RU" sz="35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500" b="1" dirty="0" smtClean="0">
                          <a:solidFill>
                            <a:srgbClr val="C00000"/>
                          </a:solidFill>
                        </a:rPr>
                        <a:t>   ПИВ</a:t>
                      </a:r>
                    </a:p>
                    <a:p>
                      <a:endParaRPr lang="ru-RU" sz="35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516529">
                <a:tc>
                  <a:txBody>
                    <a:bodyPr/>
                    <a:lstStyle/>
                    <a:p>
                      <a:pPr algn="ctr"/>
                      <a:endParaRPr lang="ru-RU" sz="35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sz="3500" b="1" dirty="0" smtClean="0">
                          <a:solidFill>
                            <a:srgbClr val="C00000"/>
                          </a:solidFill>
                        </a:rPr>
                        <a:t>ЛЯ</a:t>
                      </a:r>
                      <a:endParaRPr lang="ru-RU" sz="35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5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sz="3500" b="1" dirty="0" smtClean="0">
                          <a:solidFill>
                            <a:srgbClr val="C00000"/>
                          </a:solidFill>
                        </a:rPr>
                        <a:t>НОЧ</a:t>
                      </a:r>
                      <a:endParaRPr lang="ru-RU" sz="35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5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sz="3500" b="1" dirty="0" smtClean="0">
                          <a:solidFill>
                            <a:srgbClr val="C00000"/>
                          </a:solidFill>
                        </a:rPr>
                        <a:t>КА</a:t>
                      </a:r>
                      <a:endParaRPr lang="ru-RU" sz="35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5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sz="3500" b="1" dirty="0" smtClean="0">
                          <a:solidFill>
                            <a:srgbClr val="C00000"/>
                          </a:solidFill>
                        </a:rPr>
                        <a:t>БЕ</a:t>
                      </a:r>
                      <a:endParaRPr lang="ru-RU" sz="35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272490">
                <a:tc>
                  <a:txBody>
                    <a:bodyPr/>
                    <a:lstStyle/>
                    <a:p>
                      <a:pPr algn="ctr"/>
                      <a:endParaRPr lang="ru-RU" sz="35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sz="3500" b="1" dirty="0" smtClean="0">
                          <a:solidFill>
                            <a:srgbClr val="C00000"/>
                          </a:solidFill>
                        </a:rPr>
                        <a:t>БЯН</a:t>
                      </a:r>
                      <a:endParaRPr lang="ru-RU" sz="35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5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sz="3500" b="1" dirty="0" smtClean="0">
                          <a:solidFill>
                            <a:srgbClr val="C00000"/>
                          </a:solidFill>
                        </a:rPr>
                        <a:t>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5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sz="3500" b="1" dirty="0" smtClean="0">
                          <a:solidFill>
                            <a:srgbClr val="C00000"/>
                          </a:solidFill>
                        </a:rPr>
                        <a:t>ЛУ</a:t>
                      </a:r>
                      <a:endParaRPr lang="ru-RU" sz="35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5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sz="3500" b="1" dirty="0" smtClean="0">
                          <a:solidFill>
                            <a:srgbClr val="C00000"/>
                          </a:solidFill>
                        </a:rPr>
                        <a:t>КА</a:t>
                      </a:r>
                      <a:endParaRPr lang="ru-RU" sz="35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272490">
                <a:tc>
                  <a:txBody>
                    <a:bodyPr/>
                    <a:lstStyle/>
                    <a:p>
                      <a:pPr algn="ctr"/>
                      <a:endParaRPr lang="ru-RU" sz="35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sz="3500" b="1" dirty="0" smtClean="0">
                          <a:solidFill>
                            <a:srgbClr val="C00000"/>
                          </a:solidFill>
                        </a:rPr>
                        <a:t>ЦА</a:t>
                      </a:r>
                      <a:endParaRPr lang="ru-RU" sz="35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5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sz="3500" b="1" dirty="0" smtClean="0">
                          <a:solidFill>
                            <a:srgbClr val="C00000"/>
                          </a:solidFill>
                        </a:rPr>
                        <a:t>МОН</a:t>
                      </a:r>
                      <a:endParaRPr lang="ru-RU" sz="35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5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sz="3500" b="1" dirty="0" smtClean="0">
                          <a:solidFill>
                            <a:srgbClr val="C00000"/>
                          </a:solidFill>
                        </a:rPr>
                        <a:t>ЛИ</a:t>
                      </a:r>
                      <a:endParaRPr lang="ru-RU" sz="35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5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sz="3500" b="1" dirty="0" smtClean="0">
                          <a:solidFill>
                            <a:srgbClr val="C00000"/>
                          </a:solidFill>
                        </a:rPr>
                        <a:t>НИ</a:t>
                      </a:r>
                      <a:endParaRPr lang="ru-RU" sz="35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Овал 6"/>
          <p:cNvSpPr/>
          <p:nvPr/>
        </p:nvSpPr>
        <p:spPr>
          <a:xfrm>
            <a:off x="2219632" y="1941871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763" y="3428206"/>
            <a:ext cx="5794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910186"/>
            <a:ext cx="5921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648200"/>
            <a:ext cx="5921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3471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95</Words>
  <Application>Microsoft Office PowerPoint</Application>
  <PresentationFormat>Экран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2020-06-22T12:21:10Z</dcterms:created>
  <dcterms:modified xsi:type="dcterms:W3CDTF">2020-06-22T13:23:31Z</dcterms:modified>
</cp:coreProperties>
</file>